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3" r:id="rId7"/>
    <p:sldId id="264" r:id="rId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7202D-0598-42A0-ACDA-014B1724059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FA8A50-FCE6-4EF8-81F8-E7751CED51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295ECB1-5048-4004-9209-78FCAFFE4114}"/>
              </a:ext>
            </a:extLst>
          </p:cNvPr>
          <p:cNvSpPr>
            <a:spLocks noGrp="1"/>
          </p:cNvSpPr>
          <p:nvPr>
            <p:ph type="dt" sz="half" idx="10"/>
          </p:nvPr>
        </p:nvSpPr>
        <p:spPr/>
        <p:txBody>
          <a:bodyPr/>
          <a:lstStyle/>
          <a:p>
            <a:fld id="{31CB7095-D0E5-45DB-89A7-52AD903FF407}" type="datetimeFigureOut">
              <a:rPr lang="en-US" smtClean="0"/>
              <a:t>5/31/2022</a:t>
            </a:fld>
            <a:endParaRPr lang="en-US"/>
          </a:p>
        </p:txBody>
      </p:sp>
      <p:sp>
        <p:nvSpPr>
          <p:cNvPr id="5" name="Footer Placeholder 4">
            <a:extLst>
              <a:ext uri="{FF2B5EF4-FFF2-40B4-BE49-F238E27FC236}">
                <a16:creationId xmlns:a16="http://schemas.microsoft.com/office/drawing/2014/main" id="{170FEE1D-FC32-457A-85FF-31567989EF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3558E9-FF0C-425F-A720-9AA41991FC3C}"/>
              </a:ext>
            </a:extLst>
          </p:cNvPr>
          <p:cNvSpPr>
            <a:spLocks noGrp="1"/>
          </p:cNvSpPr>
          <p:nvPr>
            <p:ph type="sldNum" sz="quarter" idx="12"/>
          </p:nvPr>
        </p:nvSpPr>
        <p:spPr/>
        <p:txBody>
          <a:bodyPr/>
          <a:lstStyle/>
          <a:p>
            <a:fld id="{DCC7E0DE-4381-49DA-83CC-C8E57532A695}" type="slidenum">
              <a:rPr lang="en-US" smtClean="0"/>
              <a:t>‹#›</a:t>
            </a:fld>
            <a:endParaRPr lang="en-US"/>
          </a:p>
        </p:txBody>
      </p:sp>
    </p:spTree>
    <p:extLst>
      <p:ext uri="{BB962C8B-B14F-4D97-AF65-F5344CB8AC3E}">
        <p14:creationId xmlns:p14="http://schemas.microsoft.com/office/powerpoint/2010/main" val="565303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5E249-3B2D-4088-B730-C0A4E838EBE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9DBCED8-3AAA-4C8E-AACD-2F579522A0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F2AFB4-A4EB-4C6F-BB15-6B8D73E921C0}"/>
              </a:ext>
            </a:extLst>
          </p:cNvPr>
          <p:cNvSpPr>
            <a:spLocks noGrp="1"/>
          </p:cNvSpPr>
          <p:nvPr>
            <p:ph type="dt" sz="half" idx="10"/>
          </p:nvPr>
        </p:nvSpPr>
        <p:spPr/>
        <p:txBody>
          <a:bodyPr/>
          <a:lstStyle/>
          <a:p>
            <a:fld id="{31CB7095-D0E5-45DB-89A7-52AD903FF407}" type="datetimeFigureOut">
              <a:rPr lang="en-US" smtClean="0"/>
              <a:t>5/31/2022</a:t>
            </a:fld>
            <a:endParaRPr lang="en-US"/>
          </a:p>
        </p:txBody>
      </p:sp>
      <p:sp>
        <p:nvSpPr>
          <p:cNvPr id="5" name="Footer Placeholder 4">
            <a:extLst>
              <a:ext uri="{FF2B5EF4-FFF2-40B4-BE49-F238E27FC236}">
                <a16:creationId xmlns:a16="http://schemas.microsoft.com/office/drawing/2014/main" id="{30356C6C-AA26-4B0A-B28F-D9591DAE40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57AAD8-BF9F-4F35-86B7-7AF9BBA1BC49}"/>
              </a:ext>
            </a:extLst>
          </p:cNvPr>
          <p:cNvSpPr>
            <a:spLocks noGrp="1"/>
          </p:cNvSpPr>
          <p:nvPr>
            <p:ph type="sldNum" sz="quarter" idx="12"/>
          </p:nvPr>
        </p:nvSpPr>
        <p:spPr/>
        <p:txBody>
          <a:bodyPr/>
          <a:lstStyle/>
          <a:p>
            <a:fld id="{DCC7E0DE-4381-49DA-83CC-C8E57532A695}" type="slidenum">
              <a:rPr lang="en-US" smtClean="0"/>
              <a:t>‹#›</a:t>
            </a:fld>
            <a:endParaRPr lang="en-US"/>
          </a:p>
        </p:txBody>
      </p:sp>
    </p:spTree>
    <p:extLst>
      <p:ext uri="{BB962C8B-B14F-4D97-AF65-F5344CB8AC3E}">
        <p14:creationId xmlns:p14="http://schemas.microsoft.com/office/powerpoint/2010/main" val="179753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B29157-FBDF-4625-9691-ED9943C9BBB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8FFCCE7-90C4-4816-B58D-6B8301A2088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F5313F-0390-4E88-85DA-DC107C7AAF50}"/>
              </a:ext>
            </a:extLst>
          </p:cNvPr>
          <p:cNvSpPr>
            <a:spLocks noGrp="1"/>
          </p:cNvSpPr>
          <p:nvPr>
            <p:ph type="dt" sz="half" idx="10"/>
          </p:nvPr>
        </p:nvSpPr>
        <p:spPr/>
        <p:txBody>
          <a:bodyPr/>
          <a:lstStyle/>
          <a:p>
            <a:fld id="{31CB7095-D0E5-45DB-89A7-52AD903FF407}" type="datetimeFigureOut">
              <a:rPr lang="en-US" smtClean="0"/>
              <a:t>5/31/2022</a:t>
            </a:fld>
            <a:endParaRPr lang="en-US"/>
          </a:p>
        </p:txBody>
      </p:sp>
      <p:sp>
        <p:nvSpPr>
          <p:cNvPr id="5" name="Footer Placeholder 4">
            <a:extLst>
              <a:ext uri="{FF2B5EF4-FFF2-40B4-BE49-F238E27FC236}">
                <a16:creationId xmlns:a16="http://schemas.microsoft.com/office/drawing/2014/main" id="{91970852-66FA-4166-A089-2E5F76E4CA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643D09-1E42-4976-954E-AE7451EF6DA3}"/>
              </a:ext>
            </a:extLst>
          </p:cNvPr>
          <p:cNvSpPr>
            <a:spLocks noGrp="1"/>
          </p:cNvSpPr>
          <p:nvPr>
            <p:ph type="sldNum" sz="quarter" idx="12"/>
          </p:nvPr>
        </p:nvSpPr>
        <p:spPr/>
        <p:txBody>
          <a:bodyPr/>
          <a:lstStyle/>
          <a:p>
            <a:fld id="{DCC7E0DE-4381-49DA-83CC-C8E57532A695}" type="slidenum">
              <a:rPr lang="en-US" smtClean="0"/>
              <a:t>‹#›</a:t>
            </a:fld>
            <a:endParaRPr lang="en-US"/>
          </a:p>
        </p:txBody>
      </p:sp>
    </p:spTree>
    <p:extLst>
      <p:ext uri="{BB962C8B-B14F-4D97-AF65-F5344CB8AC3E}">
        <p14:creationId xmlns:p14="http://schemas.microsoft.com/office/powerpoint/2010/main" val="3069884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72C18-37EC-4D59-B4CF-047585256D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15F315-D4A3-4077-BD0D-F9328003D6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5EB18C-2D13-4DC7-BF04-14B3B91CA276}"/>
              </a:ext>
            </a:extLst>
          </p:cNvPr>
          <p:cNvSpPr>
            <a:spLocks noGrp="1"/>
          </p:cNvSpPr>
          <p:nvPr>
            <p:ph type="dt" sz="half" idx="10"/>
          </p:nvPr>
        </p:nvSpPr>
        <p:spPr/>
        <p:txBody>
          <a:bodyPr/>
          <a:lstStyle/>
          <a:p>
            <a:fld id="{31CB7095-D0E5-45DB-89A7-52AD903FF407}" type="datetimeFigureOut">
              <a:rPr lang="en-US" smtClean="0"/>
              <a:t>5/31/2022</a:t>
            </a:fld>
            <a:endParaRPr lang="en-US"/>
          </a:p>
        </p:txBody>
      </p:sp>
      <p:sp>
        <p:nvSpPr>
          <p:cNvPr id="5" name="Footer Placeholder 4">
            <a:extLst>
              <a:ext uri="{FF2B5EF4-FFF2-40B4-BE49-F238E27FC236}">
                <a16:creationId xmlns:a16="http://schemas.microsoft.com/office/drawing/2014/main" id="{ED88385C-3459-40DB-B9C4-CA6F2B1F3D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A6B2F8-DD33-4EF5-BD43-5EB228CBA7AB}"/>
              </a:ext>
            </a:extLst>
          </p:cNvPr>
          <p:cNvSpPr>
            <a:spLocks noGrp="1"/>
          </p:cNvSpPr>
          <p:nvPr>
            <p:ph type="sldNum" sz="quarter" idx="12"/>
          </p:nvPr>
        </p:nvSpPr>
        <p:spPr/>
        <p:txBody>
          <a:bodyPr/>
          <a:lstStyle/>
          <a:p>
            <a:fld id="{DCC7E0DE-4381-49DA-83CC-C8E57532A695}" type="slidenum">
              <a:rPr lang="en-US" smtClean="0"/>
              <a:t>‹#›</a:t>
            </a:fld>
            <a:endParaRPr lang="en-US"/>
          </a:p>
        </p:txBody>
      </p:sp>
    </p:spTree>
    <p:extLst>
      <p:ext uri="{BB962C8B-B14F-4D97-AF65-F5344CB8AC3E}">
        <p14:creationId xmlns:p14="http://schemas.microsoft.com/office/powerpoint/2010/main" val="2658285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3BBF0-7E38-4A54-BD61-4A6EEEEFBA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EE8C89A-4B6E-49FC-B1F8-F943C1194C6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A94C49E-395F-401F-B295-662E30939468}"/>
              </a:ext>
            </a:extLst>
          </p:cNvPr>
          <p:cNvSpPr>
            <a:spLocks noGrp="1"/>
          </p:cNvSpPr>
          <p:nvPr>
            <p:ph type="dt" sz="half" idx="10"/>
          </p:nvPr>
        </p:nvSpPr>
        <p:spPr/>
        <p:txBody>
          <a:bodyPr/>
          <a:lstStyle/>
          <a:p>
            <a:fld id="{31CB7095-D0E5-45DB-89A7-52AD903FF407}" type="datetimeFigureOut">
              <a:rPr lang="en-US" smtClean="0"/>
              <a:t>5/31/2022</a:t>
            </a:fld>
            <a:endParaRPr lang="en-US"/>
          </a:p>
        </p:txBody>
      </p:sp>
      <p:sp>
        <p:nvSpPr>
          <p:cNvPr id="5" name="Footer Placeholder 4">
            <a:extLst>
              <a:ext uri="{FF2B5EF4-FFF2-40B4-BE49-F238E27FC236}">
                <a16:creationId xmlns:a16="http://schemas.microsoft.com/office/drawing/2014/main" id="{7F499949-FD7D-41ED-8222-93D973A89E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2EA364-C69F-4311-8E9E-B92A0EF5A4A0}"/>
              </a:ext>
            </a:extLst>
          </p:cNvPr>
          <p:cNvSpPr>
            <a:spLocks noGrp="1"/>
          </p:cNvSpPr>
          <p:nvPr>
            <p:ph type="sldNum" sz="quarter" idx="12"/>
          </p:nvPr>
        </p:nvSpPr>
        <p:spPr/>
        <p:txBody>
          <a:bodyPr/>
          <a:lstStyle/>
          <a:p>
            <a:fld id="{DCC7E0DE-4381-49DA-83CC-C8E57532A695}" type="slidenum">
              <a:rPr lang="en-US" smtClean="0"/>
              <a:t>‹#›</a:t>
            </a:fld>
            <a:endParaRPr lang="en-US"/>
          </a:p>
        </p:txBody>
      </p:sp>
    </p:spTree>
    <p:extLst>
      <p:ext uri="{BB962C8B-B14F-4D97-AF65-F5344CB8AC3E}">
        <p14:creationId xmlns:p14="http://schemas.microsoft.com/office/powerpoint/2010/main" val="1115590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161BD-4CA4-49B5-91D1-5DDC43EFCB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7DDC941-7D00-4510-8A07-37DCBFA6DCD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804512D-51AB-47B4-98D7-BAD73272C6E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2D939E-4291-4E30-9810-6C7F69766117}"/>
              </a:ext>
            </a:extLst>
          </p:cNvPr>
          <p:cNvSpPr>
            <a:spLocks noGrp="1"/>
          </p:cNvSpPr>
          <p:nvPr>
            <p:ph type="dt" sz="half" idx="10"/>
          </p:nvPr>
        </p:nvSpPr>
        <p:spPr/>
        <p:txBody>
          <a:bodyPr/>
          <a:lstStyle/>
          <a:p>
            <a:fld id="{31CB7095-D0E5-45DB-89A7-52AD903FF407}" type="datetimeFigureOut">
              <a:rPr lang="en-US" smtClean="0"/>
              <a:t>5/31/2022</a:t>
            </a:fld>
            <a:endParaRPr lang="en-US"/>
          </a:p>
        </p:txBody>
      </p:sp>
      <p:sp>
        <p:nvSpPr>
          <p:cNvPr id="6" name="Footer Placeholder 5">
            <a:extLst>
              <a:ext uri="{FF2B5EF4-FFF2-40B4-BE49-F238E27FC236}">
                <a16:creationId xmlns:a16="http://schemas.microsoft.com/office/drawing/2014/main" id="{D41EF7DD-F3C3-4E90-AA1F-A150C929B8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185827-2973-417C-AB4F-0115EBEDFD5B}"/>
              </a:ext>
            </a:extLst>
          </p:cNvPr>
          <p:cNvSpPr>
            <a:spLocks noGrp="1"/>
          </p:cNvSpPr>
          <p:nvPr>
            <p:ph type="sldNum" sz="quarter" idx="12"/>
          </p:nvPr>
        </p:nvSpPr>
        <p:spPr/>
        <p:txBody>
          <a:bodyPr/>
          <a:lstStyle/>
          <a:p>
            <a:fld id="{DCC7E0DE-4381-49DA-83CC-C8E57532A695}" type="slidenum">
              <a:rPr lang="en-US" smtClean="0"/>
              <a:t>‹#›</a:t>
            </a:fld>
            <a:endParaRPr lang="en-US"/>
          </a:p>
        </p:txBody>
      </p:sp>
    </p:spTree>
    <p:extLst>
      <p:ext uri="{BB962C8B-B14F-4D97-AF65-F5344CB8AC3E}">
        <p14:creationId xmlns:p14="http://schemas.microsoft.com/office/powerpoint/2010/main" val="1939221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764F4-D489-4081-BE7C-FD890A4DEF9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AF2DBB-452D-400E-84FF-6712E5AA80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9E501B1-0981-4DAD-A04B-F3D4EBF3DEE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02C7726-BBB8-4682-8046-FBFE76A800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F75C92D-3432-4E1E-A3D6-147055F2795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5DD8B09-D2FC-42CB-8995-55D8C7799381}"/>
              </a:ext>
            </a:extLst>
          </p:cNvPr>
          <p:cNvSpPr>
            <a:spLocks noGrp="1"/>
          </p:cNvSpPr>
          <p:nvPr>
            <p:ph type="dt" sz="half" idx="10"/>
          </p:nvPr>
        </p:nvSpPr>
        <p:spPr/>
        <p:txBody>
          <a:bodyPr/>
          <a:lstStyle/>
          <a:p>
            <a:fld id="{31CB7095-D0E5-45DB-89A7-52AD903FF407}" type="datetimeFigureOut">
              <a:rPr lang="en-US" smtClean="0"/>
              <a:t>5/31/2022</a:t>
            </a:fld>
            <a:endParaRPr lang="en-US"/>
          </a:p>
        </p:txBody>
      </p:sp>
      <p:sp>
        <p:nvSpPr>
          <p:cNvPr id="8" name="Footer Placeholder 7">
            <a:extLst>
              <a:ext uri="{FF2B5EF4-FFF2-40B4-BE49-F238E27FC236}">
                <a16:creationId xmlns:a16="http://schemas.microsoft.com/office/drawing/2014/main" id="{085460ED-DC07-4DA4-8427-ABB8561866C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3E98672-123E-4621-B057-1C384D631256}"/>
              </a:ext>
            </a:extLst>
          </p:cNvPr>
          <p:cNvSpPr>
            <a:spLocks noGrp="1"/>
          </p:cNvSpPr>
          <p:nvPr>
            <p:ph type="sldNum" sz="quarter" idx="12"/>
          </p:nvPr>
        </p:nvSpPr>
        <p:spPr/>
        <p:txBody>
          <a:bodyPr/>
          <a:lstStyle/>
          <a:p>
            <a:fld id="{DCC7E0DE-4381-49DA-83CC-C8E57532A695}" type="slidenum">
              <a:rPr lang="en-US" smtClean="0"/>
              <a:t>‹#›</a:t>
            </a:fld>
            <a:endParaRPr lang="en-US"/>
          </a:p>
        </p:txBody>
      </p:sp>
    </p:spTree>
    <p:extLst>
      <p:ext uri="{BB962C8B-B14F-4D97-AF65-F5344CB8AC3E}">
        <p14:creationId xmlns:p14="http://schemas.microsoft.com/office/powerpoint/2010/main" val="3314572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0A11B-12E5-4B65-8F28-F6C2728389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7CB073-FB3F-4B57-9135-EAA4984B2C4E}"/>
              </a:ext>
            </a:extLst>
          </p:cNvPr>
          <p:cNvSpPr>
            <a:spLocks noGrp="1"/>
          </p:cNvSpPr>
          <p:nvPr>
            <p:ph type="dt" sz="half" idx="10"/>
          </p:nvPr>
        </p:nvSpPr>
        <p:spPr/>
        <p:txBody>
          <a:bodyPr/>
          <a:lstStyle/>
          <a:p>
            <a:fld id="{31CB7095-D0E5-45DB-89A7-52AD903FF407}" type="datetimeFigureOut">
              <a:rPr lang="en-US" smtClean="0"/>
              <a:t>5/31/2022</a:t>
            </a:fld>
            <a:endParaRPr lang="en-US"/>
          </a:p>
        </p:txBody>
      </p:sp>
      <p:sp>
        <p:nvSpPr>
          <p:cNvPr id="4" name="Footer Placeholder 3">
            <a:extLst>
              <a:ext uri="{FF2B5EF4-FFF2-40B4-BE49-F238E27FC236}">
                <a16:creationId xmlns:a16="http://schemas.microsoft.com/office/drawing/2014/main" id="{A4F6D80C-E011-463A-9D6E-C1059015C43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556548F-7A4F-4F15-816F-A6C02E56D4A0}"/>
              </a:ext>
            </a:extLst>
          </p:cNvPr>
          <p:cNvSpPr>
            <a:spLocks noGrp="1"/>
          </p:cNvSpPr>
          <p:nvPr>
            <p:ph type="sldNum" sz="quarter" idx="12"/>
          </p:nvPr>
        </p:nvSpPr>
        <p:spPr/>
        <p:txBody>
          <a:bodyPr/>
          <a:lstStyle/>
          <a:p>
            <a:fld id="{DCC7E0DE-4381-49DA-83CC-C8E57532A695}" type="slidenum">
              <a:rPr lang="en-US" smtClean="0"/>
              <a:t>‹#›</a:t>
            </a:fld>
            <a:endParaRPr lang="en-US"/>
          </a:p>
        </p:txBody>
      </p:sp>
    </p:spTree>
    <p:extLst>
      <p:ext uri="{BB962C8B-B14F-4D97-AF65-F5344CB8AC3E}">
        <p14:creationId xmlns:p14="http://schemas.microsoft.com/office/powerpoint/2010/main" val="3001413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19F95E-03EF-4213-B12C-7396DE813E5E}"/>
              </a:ext>
            </a:extLst>
          </p:cNvPr>
          <p:cNvSpPr>
            <a:spLocks noGrp="1"/>
          </p:cNvSpPr>
          <p:nvPr>
            <p:ph type="dt" sz="half" idx="10"/>
          </p:nvPr>
        </p:nvSpPr>
        <p:spPr/>
        <p:txBody>
          <a:bodyPr/>
          <a:lstStyle/>
          <a:p>
            <a:fld id="{31CB7095-D0E5-45DB-89A7-52AD903FF407}" type="datetimeFigureOut">
              <a:rPr lang="en-US" smtClean="0"/>
              <a:t>5/31/2022</a:t>
            </a:fld>
            <a:endParaRPr lang="en-US"/>
          </a:p>
        </p:txBody>
      </p:sp>
      <p:sp>
        <p:nvSpPr>
          <p:cNvPr id="3" name="Footer Placeholder 2">
            <a:extLst>
              <a:ext uri="{FF2B5EF4-FFF2-40B4-BE49-F238E27FC236}">
                <a16:creationId xmlns:a16="http://schemas.microsoft.com/office/drawing/2014/main" id="{302CE701-6867-4EE8-9C55-9263A0ADAC1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638277-13FE-45BA-8CDF-03C14B669DF0}"/>
              </a:ext>
            </a:extLst>
          </p:cNvPr>
          <p:cNvSpPr>
            <a:spLocks noGrp="1"/>
          </p:cNvSpPr>
          <p:nvPr>
            <p:ph type="sldNum" sz="quarter" idx="12"/>
          </p:nvPr>
        </p:nvSpPr>
        <p:spPr/>
        <p:txBody>
          <a:bodyPr/>
          <a:lstStyle/>
          <a:p>
            <a:fld id="{DCC7E0DE-4381-49DA-83CC-C8E57532A695}" type="slidenum">
              <a:rPr lang="en-US" smtClean="0"/>
              <a:t>‹#›</a:t>
            </a:fld>
            <a:endParaRPr lang="en-US"/>
          </a:p>
        </p:txBody>
      </p:sp>
    </p:spTree>
    <p:extLst>
      <p:ext uri="{BB962C8B-B14F-4D97-AF65-F5344CB8AC3E}">
        <p14:creationId xmlns:p14="http://schemas.microsoft.com/office/powerpoint/2010/main" val="2187719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DB7B5-BAA2-4B6B-83DF-DA0B35065F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B4468DA-9EDE-46A7-906D-9C4C375F07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2D7441-986D-4A52-B71D-FD730E141A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2B986F-A4BF-41C7-B53D-C0D3C19A4C89}"/>
              </a:ext>
            </a:extLst>
          </p:cNvPr>
          <p:cNvSpPr>
            <a:spLocks noGrp="1"/>
          </p:cNvSpPr>
          <p:nvPr>
            <p:ph type="dt" sz="half" idx="10"/>
          </p:nvPr>
        </p:nvSpPr>
        <p:spPr/>
        <p:txBody>
          <a:bodyPr/>
          <a:lstStyle/>
          <a:p>
            <a:fld id="{31CB7095-D0E5-45DB-89A7-52AD903FF407}" type="datetimeFigureOut">
              <a:rPr lang="en-US" smtClean="0"/>
              <a:t>5/31/2022</a:t>
            </a:fld>
            <a:endParaRPr lang="en-US"/>
          </a:p>
        </p:txBody>
      </p:sp>
      <p:sp>
        <p:nvSpPr>
          <p:cNvPr id="6" name="Footer Placeholder 5">
            <a:extLst>
              <a:ext uri="{FF2B5EF4-FFF2-40B4-BE49-F238E27FC236}">
                <a16:creationId xmlns:a16="http://schemas.microsoft.com/office/drawing/2014/main" id="{4B18E22F-2498-4C20-9063-DA5C45DF74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5AAD98-1187-4BE1-8A06-8941D010BEA9}"/>
              </a:ext>
            </a:extLst>
          </p:cNvPr>
          <p:cNvSpPr>
            <a:spLocks noGrp="1"/>
          </p:cNvSpPr>
          <p:nvPr>
            <p:ph type="sldNum" sz="quarter" idx="12"/>
          </p:nvPr>
        </p:nvSpPr>
        <p:spPr/>
        <p:txBody>
          <a:bodyPr/>
          <a:lstStyle/>
          <a:p>
            <a:fld id="{DCC7E0DE-4381-49DA-83CC-C8E57532A695}" type="slidenum">
              <a:rPr lang="en-US" smtClean="0"/>
              <a:t>‹#›</a:t>
            </a:fld>
            <a:endParaRPr lang="en-US"/>
          </a:p>
        </p:txBody>
      </p:sp>
    </p:spTree>
    <p:extLst>
      <p:ext uri="{BB962C8B-B14F-4D97-AF65-F5344CB8AC3E}">
        <p14:creationId xmlns:p14="http://schemas.microsoft.com/office/powerpoint/2010/main" val="2262022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BEE26-D306-42F3-A03E-4CE778A18A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5FE9C78-5396-482C-B3FD-C9070FB548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E9A3A62-5BCD-459F-8C98-C08BA09B73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67FEFD-0E70-4D7D-8226-10A7C06591D7}"/>
              </a:ext>
            </a:extLst>
          </p:cNvPr>
          <p:cNvSpPr>
            <a:spLocks noGrp="1"/>
          </p:cNvSpPr>
          <p:nvPr>
            <p:ph type="dt" sz="half" idx="10"/>
          </p:nvPr>
        </p:nvSpPr>
        <p:spPr/>
        <p:txBody>
          <a:bodyPr/>
          <a:lstStyle/>
          <a:p>
            <a:fld id="{31CB7095-D0E5-45DB-89A7-52AD903FF407}" type="datetimeFigureOut">
              <a:rPr lang="en-US" smtClean="0"/>
              <a:t>5/31/2022</a:t>
            </a:fld>
            <a:endParaRPr lang="en-US"/>
          </a:p>
        </p:txBody>
      </p:sp>
      <p:sp>
        <p:nvSpPr>
          <p:cNvPr id="6" name="Footer Placeholder 5">
            <a:extLst>
              <a:ext uri="{FF2B5EF4-FFF2-40B4-BE49-F238E27FC236}">
                <a16:creationId xmlns:a16="http://schemas.microsoft.com/office/drawing/2014/main" id="{6F4CCE15-E24B-4048-82A5-51B055A70A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1B2423-CB0C-47B0-A4C6-0D17E31953C9}"/>
              </a:ext>
            </a:extLst>
          </p:cNvPr>
          <p:cNvSpPr>
            <a:spLocks noGrp="1"/>
          </p:cNvSpPr>
          <p:nvPr>
            <p:ph type="sldNum" sz="quarter" idx="12"/>
          </p:nvPr>
        </p:nvSpPr>
        <p:spPr/>
        <p:txBody>
          <a:bodyPr/>
          <a:lstStyle/>
          <a:p>
            <a:fld id="{DCC7E0DE-4381-49DA-83CC-C8E57532A695}" type="slidenum">
              <a:rPr lang="en-US" smtClean="0"/>
              <a:t>‹#›</a:t>
            </a:fld>
            <a:endParaRPr lang="en-US"/>
          </a:p>
        </p:txBody>
      </p:sp>
    </p:spTree>
    <p:extLst>
      <p:ext uri="{BB962C8B-B14F-4D97-AF65-F5344CB8AC3E}">
        <p14:creationId xmlns:p14="http://schemas.microsoft.com/office/powerpoint/2010/main" val="122099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153615-0F13-41B2-8F62-3F4751FE23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A19DB0E-8018-4447-A004-5A34F16928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728A0D-0470-4922-9632-2C76EF4196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CB7095-D0E5-45DB-89A7-52AD903FF407}" type="datetimeFigureOut">
              <a:rPr lang="en-US" smtClean="0"/>
              <a:t>5/31/2022</a:t>
            </a:fld>
            <a:endParaRPr lang="en-US"/>
          </a:p>
        </p:txBody>
      </p:sp>
      <p:sp>
        <p:nvSpPr>
          <p:cNvPr id="5" name="Footer Placeholder 4">
            <a:extLst>
              <a:ext uri="{FF2B5EF4-FFF2-40B4-BE49-F238E27FC236}">
                <a16:creationId xmlns:a16="http://schemas.microsoft.com/office/drawing/2014/main" id="{6460776A-ECD5-4246-99C3-0C63D24667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4E9A506-9AB7-4E74-8A5B-5623947535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C7E0DE-4381-49DA-83CC-C8E57532A695}" type="slidenum">
              <a:rPr lang="en-US" smtClean="0"/>
              <a:t>‹#›</a:t>
            </a:fld>
            <a:endParaRPr lang="en-US"/>
          </a:p>
        </p:txBody>
      </p:sp>
    </p:spTree>
    <p:extLst>
      <p:ext uri="{BB962C8B-B14F-4D97-AF65-F5344CB8AC3E}">
        <p14:creationId xmlns:p14="http://schemas.microsoft.com/office/powerpoint/2010/main" val="18744207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mb.certcivatty@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01682-3ED2-4684-A85E-15859497A97E}"/>
              </a:ext>
            </a:extLst>
          </p:cNvPr>
          <p:cNvSpPr>
            <a:spLocks noGrp="1"/>
          </p:cNvSpPr>
          <p:nvPr>
            <p:ph type="ctrTitle"/>
          </p:nvPr>
        </p:nvSpPr>
        <p:spPr/>
        <p:txBody>
          <a:bodyPr/>
          <a:lstStyle/>
          <a:p>
            <a:r>
              <a:rPr lang="en-US" dirty="0"/>
              <a:t>LIBERTY AND THE CONSTITUTION</a:t>
            </a:r>
          </a:p>
        </p:txBody>
      </p:sp>
      <p:sp>
        <p:nvSpPr>
          <p:cNvPr id="3" name="Subtitle 2">
            <a:extLst>
              <a:ext uri="{FF2B5EF4-FFF2-40B4-BE49-F238E27FC236}">
                <a16:creationId xmlns:a16="http://schemas.microsoft.com/office/drawing/2014/main" id="{9C98BDB0-B3DE-400F-B927-05A94B56BD52}"/>
              </a:ext>
            </a:extLst>
          </p:cNvPr>
          <p:cNvSpPr>
            <a:spLocks noGrp="1"/>
          </p:cNvSpPr>
          <p:nvPr>
            <p:ph type="subTitle" idx="1"/>
          </p:nvPr>
        </p:nvSpPr>
        <p:spPr/>
        <p:txBody>
          <a:bodyPr>
            <a:normAutofit lnSpcReduction="10000"/>
          </a:bodyPr>
          <a:lstStyle/>
          <a:p>
            <a:endParaRPr lang="en-US" dirty="0"/>
          </a:p>
          <a:p>
            <a:r>
              <a:rPr lang="en-US" dirty="0"/>
              <a:t>Catherine M. Brown, Esq.</a:t>
            </a:r>
          </a:p>
          <a:p>
            <a:r>
              <a:rPr lang="en-US" dirty="0">
                <a:hlinkClick r:id="rId2"/>
              </a:rPr>
              <a:t>Cmb.certcivatty@gmail.com</a:t>
            </a:r>
            <a:r>
              <a:rPr lang="en-US" dirty="0"/>
              <a:t> </a:t>
            </a:r>
          </a:p>
          <a:p>
            <a:r>
              <a:rPr lang="en-US" sz="1800" dirty="0"/>
              <a:t>©</a:t>
            </a:r>
            <a:r>
              <a:rPr lang="en-US" dirty="0"/>
              <a:t> </a:t>
            </a:r>
            <a:r>
              <a:rPr lang="en-US" sz="1800" dirty="0"/>
              <a:t>Catherine M. Brown, Esq., All Rights Reserved, 2021</a:t>
            </a:r>
          </a:p>
        </p:txBody>
      </p:sp>
    </p:spTree>
    <p:extLst>
      <p:ext uri="{BB962C8B-B14F-4D97-AF65-F5344CB8AC3E}">
        <p14:creationId xmlns:p14="http://schemas.microsoft.com/office/powerpoint/2010/main" val="2890505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B099A85-3020-4795-956B-EF6335C2B54E}"/>
              </a:ext>
            </a:extLst>
          </p:cNvPr>
          <p:cNvSpPr txBox="1"/>
          <p:nvPr/>
        </p:nvSpPr>
        <p:spPr>
          <a:xfrm>
            <a:off x="3047999" y="523875"/>
            <a:ext cx="7000876" cy="5073184"/>
          </a:xfrm>
          <a:prstGeom prst="rect">
            <a:avLst/>
          </a:prstGeom>
          <a:noFill/>
        </p:spPr>
        <p:txBody>
          <a:bodyPr wrap="square">
            <a:spAutoFit/>
          </a:bodyPr>
          <a:lstStyle/>
          <a:p>
            <a:pPr marL="1050290" marR="1041400" algn="ctr">
              <a:spcBef>
                <a:spcPts val="300"/>
              </a:spcBef>
              <a:spcAft>
                <a:spcPts val="0"/>
              </a:spcAft>
            </a:pPr>
            <a:r>
              <a:rPr lang="en-US" sz="1800" b="1" kern="0" dirty="0">
                <a:effectLst/>
                <a:latin typeface="Times New Roman" panose="02020603050405020304" pitchFamily="18" charset="0"/>
                <a:ea typeface="Times New Roman" panose="02020603050405020304" pitchFamily="18" charset="0"/>
              </a:rPr>
              <a:t>DECLARATION</a:t>
            </a:r>
            <a:r>
              <a:rPr lang="en-US" sz="1800" b="1" kern="0" spc="-20" dirty="0">
                <a:effectLst/>
                <a:latin typeface="Times New Roman" panose="02020603050405020304" pitchFamily="18" charset="0"/>
                <a:ea typeface="Times New Roman" panose="02020603050405020304" pitchFamily="18" charset="0"/>
              </a:rPr>
              <a:t> </a:t>
            </a:r>
            <a:r>
              <a:rPr lang="en-US" sz="1800" b="1" kern="0" dirty="0">
                <a:effectLst/>
                <a:latin typeface="Times New Roman" panose="02020603050405020304" pitchFamily="18" charset="0"/>
                <a:ea typeface="Times New Roman" panose="02020603050405020304" pitchFamily="18" charset="0"/>
              </a:rPr>
              <a:t>OF</a:t>
            </a:r>
            <a:r>
              <a:rPr lang="en-US" sz="1800" b="1" kern="0" spc="-15" dirty="0">
                <a:effectLst/>
                <a:latin typeface="Times New Roman" panose="02020603050405020304" pitchFamily="18" charset="0"/>
                <a:ea typeface="Times New Roman" panose="02020603050405020304" pitchFamily="18" charset="0"/>
              </a:rPr>
              <a:t> </a:t>
            </a:r>
            <a:r>
              <a:rPr lang="en-US" sz="1800" b="1" kern="0" dirty="0">
                <a:effectLst/>
                <a:latin typeface="Times New Roman" panose="02020603050405020304" pitchFamily="18" charset="0"/>
                <a:ea typeface="Times New Roman" panose="02020603050405020304" pitchFamily="18" charset="0"/>
              </a:rPr>
              <a:t>INDEPENDENCE</a:t>
            </a:r>
            <a:r>
              <a:rPr lang="en-US" sz="1800" b="1" kern="0" spc="5" dirty="0">
                <a:effectLst/>
                <a:latin typeface="Times New Roman" panose="02020603050405020304" pitchFamily="18" charset="0"/>
                <a:ea typeface="Times New Roman" panose="02020603050405020304" pitchFamily="18" charset="0"/>
              </a:rPr>
              <a:t> </a:t>
            </a:r>
            <a:r>
              <a:rPr lang="en-US" sz="1800" b="1" kern="0" dirty="0">
                <a:effectLst/>
                <a:latin typeface="Times New Roman" panose="02020603050405020304" pitchFamily="18" charset="0"/>
                <a:ea typeface="Times New Roman" panose="02020603050405020304" pitchFamily="18" charset="0"/>
              </a:rPr>
              <a:t>(1776)</a:t>
            </a:r>
          </a:p>
          <a:p>
            <a:pPr marL="0" marR="0">
              <a:spcBef>
                <a:spcPts val="55"/>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63500" marR="86995">
              <a:spcBef>
                <a:spcPts val="0"/>
              </a:spcBef>
              <a:spcAft>
                <a:spcPts val="0"/>
              </a:spcAft>
            </a:pPr>
            <a:r>
              <a:rPr lang="en-US" sz="1800" dirty="0">
                <a:solidFill>
                  <a:srgbClr val="666666"/>
                </a:solidFill>
                <a:effectLst/>
                <a:latin typeface="Times New Roman" panose="02020603050405020304" pitchFamily="18" charset="0"/>
                <a:ea typeface="Times New Roman" panose="02020603050405020304" pitchFamily="18" charset="0"/>
              </a:rPr>
              <a:t>“We hold these Truths to be self-evident, </a:t>
            </a:r>
            <a:r>
              <a:rPr lang="en-US" sz="1800" b="1" dirty="0">
                <a:solidFill>
                  <a:srgbClr val="666666"/>
                </a:solidFill>
                <a:effectLst/>
                <a:latin typeface="Times New Roman" panose="02020603050405020304" pitchFamily="18" charset="0"/>
                <a:ea typeface="Times New Roman" panose="02020603050405020304" pitchFamily="18" charset="0"/>
              </a:rPr>
              <a:t>that all Men are created equal</a:t>
            </a:r>
            <a:r>
              <a:rPr lang="en-US" sz="1800" dirty="0">
                <a:solidFill>
                  <a:srgbClr val="666666"/>
                </a:solidFill>
                <a:effectLst/>
                <a:latin typeface="Times New Roman" panose="02020603050405020304" pitchFamily="18" charset="0"/>
                <a:ea typeface="Times New Roman" panose="02020603050405020304" pitchFamily="18" charset="0"/>
              </a:rPr>
              <a:t>,</a:t>
            </a:r>
            <a:r>
              <a:rPr lang="en-US" sz="1800" spc="5" dirty="0">
                <a:solidFill>
                  <a:srgbClr val="666666"/>
                </a:solidFill>
                <a:effectLst/>
                <a:latin typeface="Times New Roman" panose="02020603050405020304" pitchFamily="18" charset="0"/>
                <a:ea typeface="Times New Roman" panose="02020603050405020304" pitchFamily="18" charset="0"/>
              </a:rPr>
              <a:t> </a:t>
            </a:r>
            <a:r>
              <a:rPr lang="en-US" sz="1800" b="1" dirty="0">
                <a:solidFill>
                  <a:srgbClr val="666666"/>
                </a:solidFill>
                <a:effectLst/>
                <a:latin typeface="Times New Roman" panose="02020603050405020304" pitchFamily="18" charset="0"/>
                <a:ea typeface="Times New Roman" panose="02020603050405020304" pitchFamily="18" charset="0"/>
              </a:rPr>
              <a:t>that they are endowed by their Creator with certain unalienable Rights</a:t>
            </a:r>
            <a:r>
              <a:rPr lang="en-US" sz="1800" dirty="0">
                <a:solidFill>
                  <a:srgbClr val="666666"/>
                </a:solidFill>
                <a:effectLst/>
                <a:latin typeface="Times New Roman" panose="02020603050405020304" pitchFamily="18" charset="0"/>
                <a:ea typeface="Times New Roman" panose="02020603050405020304" pitchFamily="18" charset="0"/>
              </a:rPr>
              <a:t>, </a:t>
            </a:r>
            <a:r>
              <a:rPr lang="en-US" sz="1800" spc="-335" dirty="0">
                <a:solidFill>
                  <a:srgbClr val="666666"/>
                </a:solidFill>
                <a:effectLst/>
                <a:latin typeface="Times New Roman" panose="02020603050405020304" pitchFamily="18" charset="0"/>
                <a:ea typeface="Times New Roman" panose="02020603050405020304" pitchFamily="18" charset="0"/>
              </a:rPr>
              <a:t> </a:t>
            </a:r>
            <a:r>
              <a:rPr lang="en-US" sz="1800" dirty="0">
                <a:solidFill>
                  <a:srgbClr val="666666"/>
                </a:solidFill>
                <a:effectLst/>
                <a:latin typeface="Times New Roman" panose="02020603050405020304" pitchFamily="18" charset="0"/>
                <a:ea typeface="Times New Roman" panose="02020603050405020304" pitchFamily="18" charset="0"/>
              </a:rPr>
              <a:t>that among these are Life, Liberty, and the Pursuit of Happiness—</a:t>
            </a:r>
            <a:r>
              <a:rPr lang="en-US" sz="1800" b="1" dirty="0">
                <a:solidFill>
                  <a:srgbClr val="666666"/>
                </a:solidFill>
                <a:effectLst/>
                <a:latin typeface="Times New Roman" panose="02020603050405020304" pitchFamily="18" charset="0"/>
                <a:ea typeface="Times New Roman" panose="02020603050405020304" pitchFamily="18" charset="0"/>
              </a:rPr>
              <a:t>That to</a:t>
            </a:r>
            <a:r>
              <a:rPr lang="en-US" sz="1800" b="1" spc="5" dirty="0">
                <a:solidFill>
                  <a:srgbClr val="666666"/>
                </a:solidFill>
                <a:effectLst/>
                <a:latin typeface="Times New Roman" panose="02020603050405020304" pitchFamily="18" charset="0"/>
                <a:ea typeface="Times New Roman" panose="02020603050405020304" pitchFamily="18" charset="0"/>
              </a:rPr>
              <a:t> </a:t>
            </a:r>
            <a:r>
              <a:rPr lang="en-US" sz="1800" b="1" dirty="0">
                <a:solidFill>
                  <a:srgbClr val="666666"/>
                </a:solidFill>
                <a:effectLst/>
                <a:latin typeface="Times New Roman" panose="02020603050405020304" pitchFamily="18" charset="0"/>
                <a:ea typeface="Times New Roman" panose="02020603050405020304" pitchFamily="18" charset="0"/>
              </a:rPr>
              <a:t>secure these Rights, Governments are instituted among Men, deriving</a:t>
            </a:r>
            <a:r>
              <a:rPr lang="en-US" sz="1800" b="1" spc="5" dirty="0">
                <a:solidFill>
                  <a:srgbClr val="666666"/>
                </a:solidFill>
                <a:effectLst/>
                <a:latin typeface="Times New Roman" panose="02020603050405020304" pitchFamily="18" charset="0"/>
                <a:ea typeface="Times New Roman" panose="02020603050405020304" pitchFamily="18" charset="0"/>
              </a:rPr>
              <a:t> </a:t>
            </a:r>
            <a:r>
              <a:rPr lang="en-US" sz="1800" b="1" dirty="0">
                <a:solidFill>
                  <a:srgbClr val="666666"/>
                </a:solidFill>
                <a:effectLst/>
                <a:latin typeface="Times New Roman" panose="02020603050405020304" pitchFamily="18" charset="0"/>
                <a:ea typeface="Times New Roman" panose="02020603050405020304" pitchFamily="18" charset="0"/>
              </a:rPr>
              <a:t>their</a:t>
            </a:r>
            <a:r>
              <a:rPr lang="en-US" sz="1800" b="1" spc="-5" dirty="0">
                <a:solidFill>
                  <a:srgbClr val="666666"/>
                </a:solidFill>
                <a:effectLst/>
                <a:latin typeface="Times New Roman" panose="02020603050405020304" pitchFamily="18" charset="0"/>
                <a:ea typeface="Times New Roman" panose="02020603050405020304" pitchFamily="18" charset="0"/>
              </a:rPr>
              <a:t> </a:t>
            </a:r>
            <a:r>
              <a:rPr lang="en-US" sz="1800" b="1" dirty="0">
                <a:solidFill>
                  <a:srgbClr val="666666"/>
                </a:solidFill>
                <a:effectLst/>
                <a:latin typeface="Times New Roman" panose="02020603050405020304" pitchFamily="18" charset="0"/>
                <a:ea typeface="Times New Roman" panose="02020603050405020304" pitchFamily="18" charset="0"/>
              </a:rPr>
              <a:t>just</a:t>
            </a:r>
            <a:r>
              <a:rPr lang="en-US" sz="1800" b="1" spc="-15" dirty="0">
                <a:solidFill>
                  <a:srgbClr val="666666"/>
                </a:solidFill>
                <a:effectLst/>
                <a:latin typeface="Times New Roman" panose="02020603050405020304" pitchFamily="18" charset="0"/>
                <a:ea typeface="Times New Roman" panose="02020603050405020304" pitchFamily="18" charset="0"/>
              </a:rPr>
              <a:t> </a:t>
            </a:r>
            <a:r>
              <a:rPr lang="en-US" sz="1800" b="1" dirty="0">
                <a:solidFill>
                  <a:srgbClr val="666666"/>
                </a:solidFill>
                <a:effectLst/>
                <a:latin typeface="Times New Roman" panose="02020603050405020304" pitchFamily="18" charset="0"/>
                <a:ea typeface="Times New Roman" panose="02020603050405020304" pitchFamily="18" charset="0"/>
              </a:rPr>
              <a:t>Powers</a:t>
            </a:r>
            <a:r>
              <a:rPr lang="en-US" sz="1800" b="1" spc="15" dirty="0">
                <a:solidFill>
                  <a:srgbClr val="666666"/>
                </a:solidFill>
                <a:effectLst/>
                <a:latin typeface="Times New Roman" panose="02020603050405020304" pitchFamily="18" charset="0"/>
                <a:ea typeface="Times New Roman" panose="02020603050405020304" pitchFamily="18" charset="0"/>
              </a:rPr>
              <a:t> </a:t>
            </a:r>
            <a:r>
              <a:rPr lang="en-US" sz="1800" b="1" dirty="0">
                <a:solidFill>
                  <a:srgbClr val="666666"/>
                </a:solidFill>
                <a:effectLst/>
                <a:latin typeface="Times New Roman" panose="02020603050405020304" pitchFamily="18" charset="0"/>
                <a:ea typeface="Times New Roman" panose="02020603050405020304" pitchFamily="18" charset="0"/>
              </a:rPr>
              <a:t>from</a:t>
            </a:r>
            <a:r>
              <a:rPr lang="en-US" sz="1800" b="1" spc="-15" dirty="0">
                <a:solidFill>
                  <a:srgbClr val="666666"/>
                </a:solidFill>
                <a:effectLst/>
                <a:latin typeface="Times New Roman" panose="02020603050405020304" pitchFamily="18" charset="0"/>
                <a:ea typeface="Times New Roman" panose="02020603050405020304" pitchFamily="18" charset="0"/>
              </a:rPr>
              <a:t> </a:t>
            </a:r>
            <a:r>
              <a:rPr lang="en-US" sz="1800" b="1" dirty="0">
                <a:solidFill>
                  <a:srgbClr val="666666"/>
                </a:solidFill>
                <a:effectLst/>
                <a:latin typeface="Times New Roman" panose="02020603050405020304" pitchFamily="18" charset="0"/>
                <a:ea typeface="Times New Roman" panose="02020603050405020304" pitchFamily="18" charset="0"/>
              </a:rPr>
              <a:t>the</a:t>
            </a:r>
            <a:r>
              <a:rPr lang="en-US" sz="1800" b="1" spc="5" dirty="0">
                <a:solidFill>
                  <a:srgbClr val="666666"/>
                </a:solidFill>
                <a:effectLst/>
                <a:latin typeface="Times New Roman" panose="02020603050405020304" pitchFamily="18" charset="0"/>
                <a:ea typeface="Times New Roman" panose="02020603050405020304" pitchFamily="18" charset="0"/>
              </a:rPr>
              <a:t> </a:t>
            </a:r>
            <a:r>
              <a:rPr lang="en-US" sz="1800" b="1" dirty="0">
                <a:solidFill>
                  <a:srgbClr val="666666"/>
                </a:solidFill>
                <a:effectLst/>
                <a:latin typeface="Times New Roman" panose="02020603050405020304" pitchFamily="18" charset="0"/>
                <a:ea typeface="Times New Roman" panose="02020603050405020304" pitchFamily="18" charset="0"/>
              </a:rPr>
              <a:t>Consent</a:t>
            </a:r>
            <a:r>
              <a:rPr lang="en-US" sz="1800" b="1" spc="-15" dirty="0">
                <a:solidFill>
                  <a:srgbClr val="666666"/>
                </a:solidFill>
                <a:effectLst/>
                <a:latin typeface="Times New Roman" panose="02020603050405020304" pitchFamily="18" charset="0"/>
                <a:ea typeface="Times New Roman" panose="02020603050405020304" pitchFamily="18" charset="0"/>
              </a:rPr>
              <a:t> </a:t>
            </a:r>
            <a:r>
              <a:rPr lang="en-US" sz="1800" b="1" dirty="0">
                <a:solidFill>
                  <a:srgbClr val="666666"/>
                </a:solidFill>
                <a:effectLst/>
                <a:latin typeface="Times New Roman" panose="02020603050405020304" pitchFamily="18" charset="0"/>
                <a:ea typeface="Times New Roman" panose="02020603050405020304" pitchFamily="18" charset="0"/>
              </a:rPr>
              <a:t>of</a:t>
            </a:r>
            <a:r>
              <a:rPr lang="en-US" sz="1800" b="1" spc="-5" dirty="0">
                <a:solidFill>
                  <a:srgbClr val="666666"/>
                </a:solidFill>
                <a:effectLst/>
                <a:latin typeface="Times New Roman" panose="02020603050405020304" pitchFamily="18" charset="0"/>
                <a:ea typeface="Times New Roman" panose="02020603050405020304" pitchFamily="18" charset="0"/>
              </a:rPr>
              <a:t> </a:t>
            </a:r>
            <a:r>
              <a:rPr lang="en-US" sz="1800" b="1" dirty="0">
                <a:solidFill>
                  <a:srgbClr val="666666"/>
                </a:solidFill>
                <a:effectLst/>
                <a:latin typeface="Times New Roman" panose="02020603050405020304" pitchFamily="18" charset="0"/>
                <a:ea typeface="Times New Roman" panose="02020603050405020304" pitchFamily="18" charset="0"/>
              </a:rPr>
              <a:t>the</a:t>
            </a:r>
            <a:r>
              <a:rPr lang="en-US" sz="1800" b="1" spc="5" dirty="0">
                <a:solidFill>
                  <a:srgbClr val="666666"/>
                </a:solidFill>
                <a:effectLst/>
                <a:latin typeface="Times New Roman" panose="02020603050405020304" pitchFamily="18" charset="0"/>
                <a:ea typeface="Times New Roman" panose="02020603050405020304" pitchFamily="18" charset="0"/>
              </a:rPr>
              <a:t> </a:t>
            </a:r>
            <a:r>
              <a:rPr lang="en-US" sz="1800" b="1" dirty="0">
                <a:solidFill>
                  <a:srgbClr val="666666"/>
                </a:solidFill>
                <a:effectLst/>
                <a:latin typeface="Times New Roman" panose="02020603050405020304" pitchFamily="18" charset="0"/>
                <a:ea typeface="Times New Roman" panose="02020603050405020304" pitchFamily="18" charset="0"/>
              </a:rPr>
              <a:t>Governed</a:t>
            </a:r>
            <a:r>
              <a:rPr lang="en-US" sz="1800" dirty="0">
                <a:solidFill>
                  <a:srgbClr val="666666"/>
                </a:solidFill>
                <a:effectLst/>
                <a:latin typeface="Times New Roman" panose="02020603050405020304" pitchFamily="18" charset="0"/>
                <a:ea typeface="Times New Roman" panose="02020603050405020304" pitchFamily="18" charset="0"/>
              </a:rPr>
              <a:t>,…”</a:t>
            </a:r>
            <a:endParaRPr lang="en-US" sz="1400" dirty="0">
              <a:effectLst/>
              <a:latin typeface="Times New Roman" panose="02020603050405020304" pitchFamily="18" charset="0"/>
              <a:ea typeface="Times New Roman" panose="02020603050405020304" pitchFamily="18" charset="0"/>
            </a:endParaRPr>
          </a:p>
          <a:p>
            <a:pPr marL="63500" marR="86995">
              <a:spcBef>
                <a:spcPts val="0"/>
              </a:spcBef>
              <a:spcAft>
                <a:spcPts val="0"/>
              </a:spcAft>
            </a:pPr>
            <a:r>
              <a:rPr lang="en-US" sz="1800" dirty="0">
                <a:solidFill>
                  <a:srgbClr val="666666"/>
                </a:solidFill>
                <a:effectLst/>
                <a:latin typeface="Times New Roman" panose="02020603050405020304" pitchFamily="18" charset="0"/>
                <a:ea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63500" marR="86995">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1050925" marR="1041400" algn="ctr">
              <a:spcBef>
                <a:spcPts val="0"/>
              </a:spcBef>
              <a:spcAft>
                <a:spcPts val="0"/>
              </a:spcAft>
            </a:pPr>
            <a:r>
              <a:rPr lang="en-US" sz="1800" b="1" kern="0" dirty="0">
                <a:solidFill>
                  <a:srgbClr val="666666"/>
                </a:solidFill>
                <a:effectLst/>
                <a:latin typeface="Times New Roman" panose="02020603050405020304" pitchFamily="18" charset="0"/>
                <a:ea typeface="Times New Roman" panose="02020603050405020304" pitchFamily="18" charset="0"/>
              </a:rPr>
              <a:t>PREAMBLE</a:t>
            </a:r>
            <a:r>
              <a:rPr lang="en-US" sz="1800" b="1" kern="0" spc="-5" dirty="0">
                <a:solidFill>
                  <a:srgbClr val="666666"/>
                </a:solidFill>
                <a:effectLst/>
                <a:latin typeface="Times New Roman" panose="02020603050405020304" pitchFamily="18" charset="0"/>
                <a:ea typeface="Times New Roman" panose="02020603050405020304" pitchFamily="18" charset="0"/>
              </a:rPr>
              <a:t> </a:t>
            </a:r>
            <a:r>
              <a:rPr lang="en-US" sz="1800" b="1" kern="0" dirty="0">
                <a:solidFill>
                  <a:srgbClr val="666666"/>
                </a:solidFill>
                <a:effectLst/>
                <a:latin typeface="Times New Roman" panose="02020603050405020304" pitchFamily="18" charset="0"/>
                <a:ea typeface="Times New Roman" panose="02020603050405020304" pitchFamily="18" charset="0"/>
              </a:rPr>
              <a:t>TO</a:t>
            </a:r>
            <a:r>
              <a:rPr lang="en-US" sz="1800" b="1" kern="0" spc="-10" dirty="0">
                <a:solidFill>
                  <a:srgbClr val="666666"/>
                </a:solidFill>
                <a:effectLst/>
                <a:latin typeface="Times New Roman" panose="02020603050405020304" pitchFamily="18" charset="0"/>
                <a:ea typeface="Times New Roman" panose="02020603050405020304" pitchFamily="18" charset="0"/>
              </a:rPr>
              <a:t> </a:t>
            </a:r>
            <a:r>
              <a:rPr lang="en-US" sz="1800" b="1" kern="0" dirty="0">
                <a:solidFill>
                  <a:srgbClr val="666666"/>
                </a:solidFill>
                <a:effectLst/>
                <a:latin typeface="Times New Roman" panose="02020603050405020304" pitchFamily="18" charset="0"/>
                <a:ea typeface="Times New Roman" panose="02020603050405020304" pitchFamily="18" charset="0"/>
              </a:rPr>
              <a:t>THE</a:t>
            </a:r>
            <a:r>
              <a:rPr lang="en-US" sz="1800" b="1" kern="0" spc="-5" dirty="0">
                <a:solidFill>
                  <a:srgbClr val="666666"/>
                </a:solidFill>
                <a:effectLst/>
                <a:latin typeface="Times New Roman" panose="02020603050405020304" pitchFamily="18" charset="0"/>
                <a:ea typeface="Times New Roman" panose="02020603050405020304" pitchFamily="18" charset="0"/>
              </a:rPr>
              <a:t> </a:t>
            </a:r>
            <a:r>
              <a:rPr lang="en-US" sz="1800" b="1" kern="0" dirty="0">
                <a:solidFill>
                  <a:srgbClr val="666666"/>
                </a:solidFill>
                <a:effectLst/>
                <a:latin typeface="Times New Roman" panose="02020603050405020304" pitchFamily="18" charset="0"/>
                <a:ea typeface="Times New Roman" panose="02020603050405020304" pitchFamily="18" charset="0"/>
              </a:rPr>
              <a:t>CONSTITUTION</a:t>
            </a:r>
            <a:r>
              <a:rPr lang="en-US" sz="1800" b="1" kern="0" spc="-10" dirty="0">
                <a:solidFill>
                  <a:srgbClr val="666666"/>
                </a:solidFill>
                <a:effectLst/>
                <a:latin typeface="Times New Roman" panose="02020603050405020304" pitchFamily="18" charset="0"/>
                <a:ea typeface="Times New Roman" panose="02020603050405020304" pitchFamily="18" charset="0"/>
              </a:rPr>
              <a:t> </a:t>
            </a:r>
            <a:r>
              <a:rPr lang="en-US" sz="1800" b="1" kern="0" dirty="0">
                <a:solidFill>
                  <a:srgbClr val="666666"/>
                </a:solidFill>
                <a:effectLst/>
                <a:latin typeface="Times New Roman" panose="02020603050405020304" pitchFamily="18" charset="0"/>
                <a:ea typeface="Times New Roman" panose="02020603050405020304" pitchFamily="18" charset="0"/>
              </a:rPr>
              <a:t>(1789)</a:t>
            </a:r>
            <a:endParaRPr lang="en-US" sz="1800" b="1" kern="0" dirty="0">
              <a:effectLst/>
              <a:latin typeface="Times New Roman" panose="02020603050405020304" pitchFamily="18" charset="0"/>
              <a:ea typeface="Times New Roman" panose="02020603050405020304" pitchFamily="18" charset="0"/>
            </a:endParaRPr>
          </a:p>
          <a:p>
            <a:pPr marL="0" marR="0">
              <a:spcBef>
                <a:spcPts val="55"/>
              </a:spcBef>
              <a:spcAft>
                <a:spcPts val="0"/>
              </a:spcAft>
            </a:pPr>
            <a:r>
              <a:rPr lang="en-US" sz="1800" dirty="0">
                <a:effectLst/>
                <a:latin typeface="Times New Roman" panose="02020603050405020304" pitchFamily="18" charset="0"/>
                <a:ea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63500" marR="66675">
              <a:spcBef>
                <a:spcPts val="0"/>
              </a:spcBef>
              <a:spcAft>
                <a:spcPts val="0"/>
              </a:spcAft>
            </a:pPr>
            <a:r>
              <a:rPr lang="en-US" sz="1800" dirty="0">
                <a:solidFill>
                  <a:srgbClr val="333333"/>
                </a:solidFill>
                <a:effectLst/>
                <a:latin typeface="Times New Roman" panose="02020603050405020304" pitchFamily="18" charset="0"/>
                <a:ea typeface="Times New Roman" panose="02020603050405020304" pitchFamily="18" charset="0"/>
              </a:rPr>
              <a:t>“</a:t>
            </a:r>
            <a:r>
              <a:rPr lang="en-US" sz="1800" b="1" dirty="0">
                <a:solidFill>
                  <a:srgbClr val="333333"/>
                </a:solidFill>
                <a:effectLst/>
                <a:latin typeface="Times New Roman" panose="02020603050405020304" pitchFamily="18" charset="0"/>
                <a:ea typeface="Times New Roman" panose="02020603050405020304" pitchFamily="18" charset="0"/>
              </a:rPr>
              <a:t>We</a:t>
            </a:r>
            <a:r>
              <a:rPr lang="en-US" sz="1800" b="1" spc="-15" dirty="0">
                <a:solidFill>
                  <a:srgbClr val="333333"/>
                </a:solidFill>
                <a:effectLst/>
                <a:latin typeface="Times New Roman" panose="02020603050405020304" pitchFamily="18" charset="0"/>
                <a:ea typeface="Times New Roman" panose="02020603050405020304" pitchFamily="18" charset="0"/>
              </a:rPr>
              <a:t> </a:t>
            </a:r>
            <a:r>
              <a:rPr lang="en-US" sz="1800" b="1" dirty="0">
                <a:solidFill>
                  <a:srgbClr val="333333"/>
                </a:solidFill>
                <a:effectLst/>
                <a:latin typeface="Times New Roman" panose="02020603050405020304" pitchFamily="18" charset="0"/>
                <a:ea typeface="Times New Roman" panose="02020603050405020304" pitchFamily="18" charset="0"/>
              </a:rPr>
              <a:t>the people of</a:t>
            </a:r>
            <a:r>
              <a:rPr lang="en-US" sz="1800" b="1" spc="-5" dirty="0">
                <a:solidFill>
                  <a:srgbClr val="333333"/>
                </a:solidFill>
                <a:effectLst/>
                <a:latin typeface="Times New Roman" panose="02020603050405020304" pitchFamily="18" charset="0"/>
                <a:ea typeface="Times New Roman" panose="02020603050405020304" pitchFamily="18" charset="0"/>
              </a:rPr>
              <a:t> </a:t>
            </a:r>
            <a:r>
              <a:rPr lang="en-US" sz="1800" b="1" dirty="0">
                <a:solidFill>
                  <a:srgbClr val="333333"/>
                </a:solidFill>
                <a:effectLst/>
                <a:latin typeface="Times New Roman" panose="02020603050405020304" pitchFamily="18" charset="0"/>
                <a:ea typeface="Times New Roman" panose="02020603050405020304" pitchFamily="18" charset="0"/>
              </a:rPr>
              <a:t>the United</a:t>
            </a:r>
            <a:r>
              <a:rPr lang="en-US" sz="1800" b="1" spc="-15" dirty="0">
                <a:solidFill>
                  <a:srgbClr val="333333"/>
                </a:solidFill>
                <a:effectLst/>
                <a:latin typeface="Times New Roman" panose="02020603050405020304" pitchFamily="18" charset="0"/>
                <a:ea typeface="Times New Roman" panose="02020603050405020304" pitchFamily="18" charset="0"/>
              </a:rPr>
              <a:t> </a:t>
            </a:r>
            <a:r>
              <a:rPr lang="en-US" sz="1800" b="1" dirty="0">
                <a:solidFill>
                  <a:srgbClr val="333333"/>
                </a:solidFill>
                <a:effectLst/>
                <a:latin typeface="Times New Roman" panose="02020603050405020304" pitchFamily="18" charset="0"/>
                <a:ea typeface="Times New Roman" panose="02020603050405020304" pitchFamily="18" charset="0"/>
              </a:rPr>
              <a:t>States</a:t>
            </a:r>
            <a:r>
              <a:rPr lang="en-US" sz="1800" dirty="0">
                <a:solidFill>
                  <a:srgbClr val="333333"/>
                </a:solidFill>
                <a:effectLst/>
                <a:latin typeface="Times New Roman" panose="02020603050405020304" pitchFamily="18" charset="0"/>
                <a:ea typeface="Times New Roman" panose="02020603050405020304" pitchFamily="18" charset="0"/>
              </a:rPr>
              <a:t>,</a:t>
            </a:r>
            <a:r>
              <a:rPr lang="en-US" sz="1800" spc="-5" dirty="0">
                <a:solidFill>
                  <a:srgbClr val="333333"/>
                </a:solidFill>
                <a:effectLst/>
                <a:latin typeface="Times New Roman" panose="02020603050405020304" pitchFamily="18" charset="0"/>
                <a:ea typeface="Times New Roman" panose="02020603050405020304" pitchFamily="18" charset="0"/>
              </a:rPr>
              <a:t> </a:t>
            </a:r>
            <a:r>
              <a:rPr lang="en-US" sz="1800" dirty="0">
                <a:solidFill>
                  <a:srgbClr val="333333"/>
                </a:solidFill>
                <a:effectLst/>
                <a:latin typeface="Times New Roman" panose="02020603050405020304" pitchFamily="18" charset="0"/>
                <a:ea typeface="Times New Roman" panose="02020603050405020304" pitchFamily="18" charset="0"/>
              </a:rPr>
              <a:t>in</a:t>
            </a:r>
            <a:r>
              <a:rPr lang="en-US" sz="1800" spc="-5" dirty="0">
                <a:solidFill>
                  <a:srgbClr val="333333"/>
                </a:solidFill>
                <a:effectLst/>
                <a:latin typeface="Times New Roman" panose="02020603050405020304" pitchFamily="18" charset="0"/>
                <a:ea typeface="Times New Roman" panose="02020603050405020304" pitchFamily="18" charset="0"/>
              </a:rPr>
              <a:t> </a:t>
            </a:r>
            <a:r>
              <a:rPr lang="en-US" sz="1800" dirty="0">
                <a:solidFill>
                  <a:srgbClr val="333333"/>
                </a:solidFill>
                <a:effectLst/>
                <a:latin typeface="Times New Roman" panose="02020603050405020304" pitchFamily="18" charset="0"/>
                <a:ea typeface="Times New Roman" panose="02020603050405020304" pitchFamily="18" charset="0"/>
              </a:rPr>
              <a:t>order</a:t>
            </a:r>
            <a:r>
              <a:rPr lang="en-US" sz="1800" spc="-5" dirty="0">
                <a:solidFill>
                  <a:srgbClr val="333333"/>
                </a:solidFill>
                <a:effectLst/>
                <a:latin typeface="Times New Roman" panose="02020603050405020304" pitchFamily="18" charset="0"/>
                <a:ea typeface="Times New Roman" panose="02020603050405020304" pitchFamily="18" charset="0"/>
              </a:rPr>
              <a:t> </a:t>
            </a:r>
            <a:r>
              <a:rPr lang="en-US" sz="1800" dirty="0">
                <a:solidFill>
                  <a:srgbClr val="333333"/>
                </a:solidFill>
                <a:effectLst/>
                <a:latin typeface="Times New Roman" panose="02020603050405020304" pitchFamily="18" charset="0"/>
                <a:ea typeface="Times New Roman" panose="02020603050405020304" pitchFamily="18" charset="0"/>
              </a:rPr>
              <a:t>to form</a:t>
            </a:r>
            <a:r>
              <a:rPr lang="en-US" sz="1800" spc="-5" dirty="0">
                <a:solidFill>
                  <a:srgbClr val="333333"/>
                </a:solidFill>
                <a:effectLst/>
                <a:latin typeface="Times New Roman" panose="02020603050405020304" pitchFamily="18" charset="0"/>
                <a:ea typeface="Times New Roman" panose="02020603050405020304" pitchFamily="18" charset="0"/>
              </a:rPr>
              <a:t> </a:t>
            </a:r>
            <a:r>
              <a:rPr lang="en-US" sz="1800" dirty="0">
                <a:solidFill>
                  <a:srgbClr val="333333"/>
                </a:solidFill>
                <a:effectLst/>
                <a:latin typeface="Times New Roman" panose="02020603050405020304" pitchFamily="18" charset="0"/>
                <a:ea typeface="Times New Roman" panose="02020603050405020304" pitchFamily="18" charset="0"/>
              </a:rPr>
              <a:t>a</a:t>
            </a:r>
            <a:r>
              <a:rPr lang="en-US" sz="1800" spc="-5" dirty="0">
                <a:solidFill>
                  <a:srgbClr val="333333"/>
                </a:solidFill>
                <a:effectLst/>
                <a:latin typeface="Times New Roman" panose="02020603050405020304" pitchFamily="18" charset="0"/>
                <a:ea typeface="Times New Roman" panose="02020603050405020304" pitchFamily="18" charset="0"/>
              </a:rPr>
              <a:t> </a:t>
            </a:r>
            <a:r>
              <a:rPr lang="en-US" sz="1800" dirty="0">
                <a:solidFill>
                  <a:srgbClr val="333333"/>
                </a:solidFill>
                <a:effectLst/>
                <a:latin typeface="Times New Roman" panose="02020603050405020304" pitchFamily="18" charset="0"/>
                <a:ea typeface="Times New Roman" panose="02020603050405020304" pitchFamily="18" charset="0"/>
              </a:rPr>
              <a:t>more</a:t>
            </a:r>
            <a:r>
              <a:rPr lang="en-US" sz="1800" spc="-20" dirty="0">
                <a:solidFill>
                  <a:srgbClr val="333333"/>
                </a:solidFill>
                <a:effectLst/>
                <a:latin typeface="Times New Roman" panose="02020603050405020304" pitchFamily="18" charset="0"/>
                <a:ea typeface="Times New Roman" panose="02020603050405020304" pitchFamily="18" charset="0"/>
              </a:rPr>
              <a:t> </a:t>
            </a:r>
            <a:r>
              <a:rPr lang="en-US" sz="1800" dirty="0">
                <a:solidFill>
                  <a:srgbClr val="333333"/>
                </a:solidFill>
                <a:effectLst/>
                <a:latin typeface="Times New Roman" panose="02020603050405020304" pitchFamily="18" charset="0"/>
                <a:ea typeface="Times New Roman" panose="02020603050405020304" pitchFamily="18" charset="0"/>
              </a:rPr>
              <a:t>perfect</a:t>
            </a:r>
            <a:r>
              <a:rPr lang="en-US" sz="1800" spc="-20" dirty="0">
                <a:solidFill>
                  <a:srgbClr val="333333"/>
                </a:solidFill>
                <a:effectLst/>
                <a:latin typeface="Times New Roman" panose="02020603050405020304" pitchFamily="18" charset="0"/>
                <a:ea typeface="Times New Roman" panose="02020603050405020304" pitchFamily="18" charset="0"/>
              </a:rPr>
              <a:t> </a:t>
            </a:r>
            <a:r>
              <a:rPr lang="en-US" sz="1800" dirty="0">
                <a:solidFill>
                  <a:srgbClr val="333333"/>
                </a:solidFill>
                <a:effectLst/>
                <a:latin typeface="Times New Roman" panose="02020603050405020304" pitchFamily="18" charset="0"/>
                <a:ea typeface="Times New Roman" panose="02020603050405020304" pitchFamily="18" charset="0"/>
              </a:rPr>
              <a:t>union, </a:t>
            </a:r>
            <a:r>
              <a:rPr lang="en-US" sz="1800" spc="-335" dirty="0">
                <a:solidFill>
                  <a:srgbClr val="333333"/>
                </a:solidFill>
                <a:effectLst/>
                <a:latin typeface="Times New Roman" panose="02020603050405020304" pitchFamily="18" charset="0"/>
                <a:ea typeface="Times New Roman" panose="02020603050405020304" pitchFamily="18" charset="0"/>
              </a:rPr>
              <a:t> </a:t>
            </a:r>
            <a:r>
              <a:rPr lang="en-US" sz="1800" dirty="0">
                <a:solidFill>
                  <a:srgbClr val="333333"/>
                </a:solidFill>
                <a:effectLst/>
                <a:latin typeface="Times New Roman" panose="02020603050405020304" pitchFamily="18" charset="0"/>
                <a:ea typeface="Times New Roman" panose="02020603050405020304" pitchFamily="18" charset="0"/>
              </a:rPr>
              <a:t>establish justice, insure domestic tranquility, provide for the common</a:t>
            </a:r>
            <a:r>
              <a:rPr lang="en-US" sz="1800" spc="5" dirty="0">
                <a:solidFill>
                  <a:srgbClr val="333333"/>
                </a:solidFill>
                <a:effectLst/>
                <a:latin typeface="Times New Roman" panose="02020603050405020304" pitchFamily="18" charset="0"/>
                <a:ea typeface="Times New Roman" panose="02020603050405020304" pitchFamily="18" charset="0"/>
              </a:rPr>
              <a:t> </a:t>
            </a:r>
            <a:r>
              <a:rPr lang="en-US" sz="1800" dirty="0">
                <a:solidFill>
                  <a:srgbClr val="333333"/>
                </a:solidFill>
                <a:effectLst/>
                <a:latin typeface="Times New Roman" panose="02020603050405020304" pitchFamily="18" charset="0"/>
                <a:ea typeface="Times New Roman" panose="02020603050405020304" pitchFamily="18" charset="0"/>
              </a:rPr>
              <a:t>defense, promote the general welfare, and </a:t>
            </a:r>
            <a:r>
              <a:rPr lang="en-US" sz="1800" b="1" dirty="0">
                <a:solidFill>
                  <a:srgbClr val="333333"/>
                </a:solidFill>
                <a:effectLst/>
                <a:latin typeface="Times New Roman" panose="02020603050405020304" pitchFamily="18" charset="0"/>
                <a:ea typeface="Times New Roman" panose="02020603050405020304" pitchFamily="18" charset="0"/>
              </a:rPr>
              <a:t>secure the blessings of liberty to</a:t>
            </a:r>
            <a:r>
              <a:rPr lang="en-US" sz="1800" b="1" spc="-335" dirty="0">
                <a:solidFill>
                  <a:srgbClr val="333333"/>
                </a:solidFill>
                <a:effectLst/>
                <a:latin typeface="Times New Roman" panose="02020603050405020304" pitchFamily="18" charset="0"/>
                <a:ea typeface="Times New Roman" panose="02020603050405020304" pitchFamily="18" charset="0"/>
              </a:rPr>
              <a:t>       </a:t>
            </a:r>
            <a:r>
              <a:rPr lang="en-US" sz="1800" b="1" dirty="0">
                <a:solidFill>
                  <a:srgbClr val="333333"/>
                </a:solidFill>
                <a:effectLst/>
                <a:latin typeface="Times New Roman" panose="02020603050405020304" pitchFamily="18" charset="0"/>
                <a:ea typeface="Times New Roman" panose="02020603050405020304" pitchFamily="18" charset="0"/>
              </a:rPr>
              <a:t>ourselves</a:t>
            </a:r>
            <a:r>
              <a:rPr lang="en-US" sz="1800" b="1" spc="20" dirty="0">
                <a:solidFill>
                  <a:srgbClr val="333333"/>
                </a:solidFill>
                <a:effectLst/>
                <a:latin typeface="Times New Roman" panose="02020603050405020304" pitchFamily="18" charset="0"/>
                <a:ea typeface="Times New Roman" panose="02020603050405020304" pitchFamily="18" charset="0"/>
              </a:rPr>
              <a:t> </a:t>
            </a:r>
            <a:r>
              <a:rPr lang="en-US" sz="1800" b="1" dirty="0">
                <a:solidFill>
                  <a:srgbClr val="333333"/>
                </a:solidFill>
                <a:effectLst/>
                <a:latin typeface="Times New Roman" panose="02020603050405020304" pitchFamily="18" charset="0"/>
                <a:ea typeface="Times New Roman" panose="02020603050405020304" pitchFamily="18" charset="0"/>
              </a:rPr>
              <a:t>and</a:t>
            </a:r>
            <a:r>
              <a:rPr lang="en-US" sz="1800" b="1" spc="5" dirty="0">
                <a:solidFill>
                  <a:srgbClr val="333333"/>
                </a:solidFill>
                <a:effectLst/>
                <a:latin typeface="Times New Roman" panose="02020603050405020304" pitchFamily="18" charset="0"/>
                <a:ea typeface="Times New Roman" panose="02020603050405020304" pitchFamily="18" charset="0"/>
              </a:rPr>
              <a:t> </a:t>
            </a:r>
            <a:r>
              <a:rPr lang="en-US" sz="1800" b="1" dirty="0">
                <a:solidFill>
                  <a:srgbClr val="333333"/>
                </a:solidFill>
                <a:effectLst/>
                <a:latin typeface="Times New Roman" panose="02020603050405020304" pitchFamily="18" charset="0"/>
                <a:ea typeface="Times New Roman" panose="02020603050405020304" pitchFamily="18" charset="0"/>
              </a:rPr>
              <a:t>our</a:t>
            </a:r>
            <a:r>
              <a:rPr lang="en-US" sz="1800" b="1" spc="5" dirty="0">
                <a:solidFill>
                  <a:srgbClr val="333333"/>
                </a:solidFill>
                <a:effectLst/>
                <a:latin typeface="Times New Roman" panose="02020603050405020304" pitchFamily="18" charset="0"/>
                <a:ea typeface="Times New Roman" panose="02020603050405020304" pitchFamily="18" charset="0"/>
              </a:rPr>
              <a:t> </a:t>
            </a:r>
            <a:r>
              <a:rPr lang="en-US" sz="1800" b="1" dirty="0">
                <a:solidFill>
                  <a:srgbClr val="333333"/>
                </a:solidFill>
                <a:effectLst/>
                <a:latin typeface="Times New Roman" panose="02020603050405020304" pitchFamily="18" charset="0"/>
                <a:ea typeface="Times New Roman" panose="02020603050405020304" pitchFamily="18" charset="0"/>
              </a:rPr>
              <a:t>posterity</a:t>
            </a:r>
            <a:r>
              <a:rPr lang="en-US" sz="1800" dirty="0">
                <a:solidFill>
                  <a:srgbClr val="333333"/>
                </a:solidFill>
                <a:effectLst/>
                <a:latin typeface="Times New Roman" panose="02020603050405020304" pitchFamily="18" charset="0"/>
                <a:ea typeface="Times New Roman" panose="02020603050405020304" pitchFamily="18" charset="0"/>
              </a:rPr>
              <a:t>,</a:t>
            </a:r>
            <a:r>
              <a:rPr lang="en-US" sz="1800" spc="5" dirty="0">
                <a:solidFill>
                  <a:srgbClr val="333333"/>
                </a:solidFill>
                <a:effectLst/>
                <a:latin typeface="Times New Roman" panose="02020603050405020304" pitchFamily="18" charset="0"/>
                <a:ea typeface="Times New Roman" panose="02020603050405020304" pitchFamily="18" charset="0"/>
              </a:rPr>
              <a:t> </a:t>
            </a:r>
            <a:r>
              <a:rPr lang="en-US" sz="1800" b="1" dirty="0">
                <a:solidFill>
                  <a:srgbClr val="333333"/>
                </a:solidFill>
                <a:effectLst/>
                <a:latin typeface="Times New Roman" panose="02020603050405020304" pitchFamily="18" charset="0"/>
                <a:ea typeface="Times New Roman" panose="02020603050405020304" pitchFamily="18" charset="0"/>
              </a:rPr>
              <a:t>do</a:t>
            </a:r>
            <a:r>
              <a:rPr lang="en-US" sz="1800" b="1" spc="5" dirty="0">
                <a:solidFill>
                  <a:srgbClr val="333333"/>
                </a:solidFill>
                <a:effectLst/>
                <a:latin typeface="Times New Roman" panose="02020603050405020304" pitchFamily="18" charset="0"/>
                <a:ea typeface="Times New Roman" panose="02020603050405020304" pitchFamily="18" charset="0"/>
              </a:rPr>
              <a:t> </a:t>
            </a:r>
            <a:r>
              <a:rPr lang="en-US" sz="1800" b="1" dirty="0">
                <a:solidFill>
                  <a:srgbClr val="333333"/>
                </a:solidFill>
                <a:effectLst/>
                <a:latin typeface="Times New Roman" panose="02020603050405020304" pitchFamily="18" charset="0"/>
                <a:ea typeface="Times New Roman" panose="02020603050405020304" pitchFamily="18" charset="0"/>
              </a:rPr>
              <a:t>ordain</a:t>
            </a:r>
            <a:r>
              <a:rPr lang="en-US" sz="1800" b="1" spc="5" dirty="0">
                <a:solidFill>
                  <a:srgbClr val="333333"/>
                </a:solidFill>
                <a:effectLst/>
                <a:latin typeface="Times New Roman" panose="02020603050405020304" pitchFamily="18" charset="0"/>
                <a:ea typeface="Times New Roman" panose="02020603050405020304" pitchFamily="18" charset="0"/>
              </a:rPr>
              <a:t> </a:t>
            </a:r>
            <a:r>
              <a:rPr lang="en-US" sz="1800" b="1" dirty="0">
                <a:solidFill>
                  <a:srgbClr val="333333"/>
                </a:solidFill>
                <a:effectLst/>
                <a:latin typeface="Times New Roman" panose="02020603050405020304" pitchFamily="18" charset="0"/>
                <a:ea typeface="Times New Roman" panose="02020603050405020304" pitchFamily="18" charset="0"/>
              </a:rPr>
              <a:t>and</a:t>
            </a:r>
            <a:r>
              <a:rPr lang="en-US" sz="1800" b="1" spc="10" dirty="0">
                <a:solidFill>
                  <a:srgbClr val="333333"/>
                </a:solidFill>
                <a:effectLst/>
                <a:latin typeface="Times New Roman" panose="02020603050405020304" pitchFamily="18" charset="0"/>
                <a:ea typeface="Times New Roman" panose="02020603050405020304" pitchFamily="18" charset="0"/>
              </a:rPr>
              <a:t> </a:t>
            </a:r>
            <a:r>
              <a:rPr lang="en-US" sz="1800" b="1" dirty="0">
                <a:solidFill>
                  <a:srgbClr val="333333"/>
                </a:solidFill>
                <a:effectLst/>
                <a:latin typeface="Times New Roman" panose="02020603050405020304" pitchFamily="18" charset="0"/>
                <a:ea typeface="Times New Roman" panose="02020603050405020304" pitchFamily="18" charset="0"/>
              </a:rPr>
              <a:t>establish</a:t>
            </a:r>
            <a:r>
              <a:rPr lang="en-US" sz="1800" b="1" spc="-5" dirty="0">
                <a:solidFill>
                  <a:srgbClr val="333333"/>
                </a:solidFill>
                <a:effectLst/>
                <a:latin typeface="Times New Roman" panose="02020603050405020304" pitchFamily="18" charset="0"/>
                <a:ea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63500" marR="66675">
              <a:spcBef>
                <a:spcPts val="0"/>
              </a:spcBef>
              <a:spcAft>
                <a:spcPts val="0"/>
              </a:spcAft>
            </a:pPr>
            <a:r>
              <a:rPr lang="en-US" sz="1800" b="1" dirty="0">
                <a:solidFill>
                  <a:srgbClr val="333333"/>
                </a:solidFill>
                <a:effectLst/>
                <a:latin typeface="Times New Roman" panose="02020603050405020304" pitchFamily="18" charset="0"/>
                <a:ea typeface="Times New Roman" panose="02020603050405020304" pitchFamily="18" charset="0"/>
              </a:rPr>
              <a:t>this</a:t>
            </a:r>
            <a:r>
              <a:rPr lang="en-US" sz="1800" b="1" spc="5" dirty="0">
                <a:solidFill>
                  <a:srgbClr val="333333"/>
                </a:solidFill>
                <a:effectLst/>
                <a:latin typeface="Times New Roman" panose="02020603050405020304" pitchFamily="18" charset="0"/>
                <a:ea typeface="Times New Roman" panose="02020603050405020304" pitchFamily="18" charset="0"/>
              </a:rPr>
              <a:t> </a:t>
            </a:r>
            <a:r>
              <a:rPr lang="en-US" sz="1800" b="1" dirty="0">
                <a:solidFill>
                  <a:srgbClr val="333333"/>
                </a:solidFill>
                <a:effectLst/>
                <a:latin typeface="Times New Roman" panose="02020603050405020304" pitchFamily="18" charset="0"/>
                <a:ea typeface="Times New Roman" panose="02020603050405020304" pitchFamily="18" charset="0"/>
              </a:rPr>
              <a:t>Constitution</a:t>
            </a:r>
            <a:r>
              <a:rPr lang="en-US" sz="1800" b="1" spc="5" dirty="0">
                <a:solidFill>
                  <a:srgbClr val="333333"/>
                </a:solidFill>
                <a:effectLst/>
                <a:latin typeface="Times New Roman" panose="02020603050405020304" pitchFamily="18" charset="0"/>
                <a:ea typeface="Times New Roman" panose="02020603050405020304" pitchFamily="18" charset="0"/>
              </a:rPr>
              <a:t> </a:t>
            </a:r>
            <a:r>
              <a:rPr lang="en-US" sz="1800" b="1" dirty="0">
                <a:solidFill>
                  <a:srgbClr val="333333"/>
                </a:solidFill>
                <a:effectLst/>
                <a:latin typeface="Times New Roman" panose="02020603050405020304" pitchFamily="18" charset="0"/>
                <a:ea typeface="Times New Roman" panose="02020603050405020304" pitchFamily="18" charset="0"/>
              </a:rPr>
              <a:t>for</a:t>
            </a:r>
            <a:r>
              <a:rPr lang="en-US" sz="1800" b="1" spc="-15" dirty="0">
                <a:solidFill>
                  <a:srgbClr val="333333"/>
                </a:solidFill>
                <a:effectLst/>
                <a:latin typeface="Times New Roman" panose="02020603050405020304" pitchFamily="18" charset="0"/>
                <a:ea typeface="Times New Roman" panose="02020603050405020304" pitchFamily="18" charset="0"/>
              </a:rPr>
              <a:t> </a:t>
            </a:r>
            <a:r>
              <a:rPr lang="en-US" sz="1800" b="1" dirty="0">
                <a:solidFill>
                  <a:srgbClr val="333333"/>
                </a:solidFill>
                <a:effectLst/>
                <a:latin typeface="Times New Roman" panose="02020603050405020304" pitchFamily="18" charset="0"/>
                <a:ea typeface="Times New Roman" panose="02020603050405020304" pitchFamily="18" charset="0"/>
              </a:rPr>
              <a:t>the</a:t>
            </a:r>
            <a:r>
              <a:rPr lang="en-US" sz="1800" b="1" spc="-15" dirty="0">
                <a:solidFill>
                  <a:srgbClr val="333333"/>
                </a:solidFill>
                <a:effectLst/>
                <a:latin typeface="Times New Roman" panose="02020603050405020304" pitchFamily="18" charset="0"/>
                <a:ea typeface="Times New Roman" panose="02020603050405020304" pitchFamily="18" charset="0"/>
              </a:rPr>
              <a:t> </a:t>
            </a:r>
            <a:r>
              <a:rPr lang="en-US" sz="1800" b="1" dirty="0">
                <a:solidFill>
                  <a:srgbClr val="333333"/>
                </a:solidFill>
                <a:effectLst/>
                <a:latin typeface="Times New Roman" panose="02020603050405020304" pitchFamily="18" charset="0"/>
                <a:ea typeface="Times New Roman" panose="02020603050405020304" pitchFamily="18" charset="0"/>
              </a:rPr>
              <a:t>United</a:t>
            </a:r>
            <a:r>
              <a:rPr lang="en-US" sz="1800" b="1" spc="-10" dirty="0">
                <a:solidFill>
                  <a:srgbClr val="333333"/>
                </a:solidFill>
                <a:effectLst/>
                <a:latin typeface="Times New Roman" panose="02020603050405020304" pitchFamily="18" charset="0"/>
                <a:ea typeface="Times New Roman" panose="02020603050405020304" pitchFamily="18" charset="0"/>
              </a:rPr>
              <a:t> </a:t>
            </a:r>
            <a:r>
              <a:rPr lang="en-US" sz="1800" b="1" dirty="0">
                <a:solidFill>
                  <a:srgbClr val="333333"/>
                </a:solidFill>
                <a:effectLst/>
                <a:latin typeface="Times New Roman" panose="02020603050405020304" pitchFamily="18" charset="0"/>
                <a:ea typeface="Times New Roman" panose="02020603050405020304" pitchFamily="18" charset="0"/>
              </a:rPr>
              <a:t>States</a:t>
            </a:r>
            <a:r>
              <a:rPr lang="en-US" sz="1800" b="1" spc="15" dirty="0">
                <a:solidFill>
                  <a:srgbClr val="333333"/>
                </a:solidFill>
                <a:effectLst/>
                <a:latin typeface="Times New Roman" panose="02020603050405020304" pitchFamily="18" charset="0"/>
                <a:ea typeface="Times New Roman" panose="02020603050405020304" pitchFamily="18" charset="0"/>
              </a:rPr>
              <a:t> </a:t>
            </a:r>
            <a:r>
              <a:rPr lang="en-US" sz="1800" b="1" dirty="0">
                <a:solidFill>
                  <a:srgbClr val="333333"/>
                </a:solidFill>
                <a:effectLst/>
                <a:latin typeface="Times New Roman" panose="02020603050405020304" pitchFamily="18" charset="0"/>
                <a:ea typeface="Times New Roman" panose="02020603050405020304" pitchFamily="18" charset="0"/>
              </a:rPr>
              <a:t>of</a:t>
            </a:r>
            <a:r>
              <a:rPr lang="en-US" sz="1800" b="1" spc="-15" dirty="0">
                <a:solidFill>
                  <a:srgbClr val="333333"/>
                </a:solidFill>
                <a:effectLst/>
                <a:latin typeface="Times New Roman" panose="02020603050405020304" pitchFamily="18" charset="0"/>
                <a:ea typeface="Times New Roman" panose="02020603050405020304" pitchFamily="18" charset="0"/>
              </a:rPr>
              <a:t> </a:t>
            </a:r>
            <a:r>
              <a:rPr lang="en-US" sz="1800" b="1" dirty="0">
                <a:solidFill>
                  <a:srgbClr val="333333"/>
                </a:solidFill>
                <a:effectLst/>
                <a:latin typeface="Times New Roman" panose="02020603050405020304" pitchFamily="18" charset="0"/>
                <a:ea typeface="Times New Roman" panose="02020603050405020304" pitchFamily="18" charset="0"/>
              </a:rPr>
              <a:t>America</a:t>
            </a:r>
            <a:r>
              <a:rPr lang="en-US" sz="1800" dirty="0">
                <a:solidFill>
                  <a:srgbClr val="333333"/>
                </a:solidFill>
                <a:effectLst/>
                <a:latin typeface="Times New Roman" panose="02020603050405020304" pitchFamily="18" charset="0"/>
                <a:ea typeface="Times New Roman" panose="02020603050405020304" pitchFamily="18" charset="0"/>
              </a:rPr>
              <a:t>.”</a:t>
            </a:r>
            <a:endParaRPr lang="en-US"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22705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a:extLst>
              <a:ext uri="{FF2B5EF4-FFF2-40B4-BE49-F238E27FC236}">
                <a16:creationId xmlns:a16="http://schemas.microsoft.com/office/drawing/2014/main" id="{6C7468F0-DFDB-4B22-82EA-07577C443227}"/>
              </a:ext>
            </a:extLst>
          </p:cNvPr>
          <p:cNvGraphicFramePr>
            <a:graphicFrameLocks noChangeAspect="1"/>
          </p:cNvGraphicFramePr>
          <p:nvPr>
            <p:extLst>
              <p:ext uri="{D42A27DB-BD31-4B8C-83A1-F6EECF244321}">
                <p14:modId xmlns:p14="http://schemas.microsoft.com/office/powerpoint/2010/main" val="2168839606"/>
              </p:ext>
            </p:extLst>
          </p:nvPr>
        </p:nvGraphicFramePr>
        <p:xfrm>
          <a:off x="3365500" y="1485900"/>
          <a:ext cx="5029200" cy="3886200"/>
        </p:xfrm>
        <a:graphic>
          <a:graphicData uri="http://schemas.openxmlformats.org/presentationml/2006/ole">
            <mc:AlternateContent xmlns:mc="http://schemas.openxmlformats.org/markup-compatibility/2006">
              <mc:Choice xmlns:v="urn:schemas-microsoft-com:vml" Requires="v">
                <p:oleObj name="Acrobat Document" r:id="rId2" imgW="5028811" imgH="3886200" progId="Acrobat.Document.DC">
                  <p:embed/>
                </p:oleObj>
              </mc:Choice>
              <mc:Fallback>
                <p:oleObj name="Acrobat Document" r:id="rId2" imgW="5028811" imgH="3886200" progId="Acrobat.Document.DC">
                  <p:embed/>
                  <p:pic>
                    <p:nvPicPr>
                      <p:cNvPr id="0" name=""/>
                      <p:cNvPicPr/>
                      <p:nvPr/>
                    </p:nvPicPr>
                    <p:blipFill>
                      <a:blip r:embed="rId3"/>
                      <a:stretch>
                        <a:fillRect/>
                      </a:stretch>
                    </p:blipFill>
                    <p:spPr>
                      <a:xfrm>
                        <a:off x="3365500" y="1485900"/>
                        <a:ext cx="5029200" cy="3886200"/>
                      </a:xfrm>
                      <a:prstGeom prst="rect">
                        <a:avLst/>
                      </a:prstGeom>
                    </p:spPr>
                  </p:pic>
                </p:oleObj>
              </mc:Fallback>
            </mc:AlternateContent>
          </a:graphicData>
        </a:graphic>
      </p:graphicFrame>
    </p:spTree>
    <p:extLst>
      <p:ext uri="{BB962C8B-B14F-4D97-AF65-F5344CB8AC3E}">
        <p14:creationId xmlns:p14="http://schemas.microsoft.com/office/powerpoint/2010/main" val="3065320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BF6F576-06D5-4DBC-8F38-12821C2027EB}"/>
              </a:ext>
            </a:extLst>
          </p:cNvPr>
          <p:cNvSpPr txBox="1"/>
          <p:nvPr/>
        </p:nvSpPr>
        <p:spPr>
          <a:xfrm>
            <a:off x="3048000" y="151180"/>
            <a:ext cx="6096000" cy="6555641"/>
          </a:xfrm>
          <a:prstGeom prst="rect">
            <a:avLst/>
          </a:prstGeom>
          <a:noFill/>
        </p:spPr>
        <p:txBody>
          <a:bodyPr wrap="square">
            <a:spAutoFit/>
          </a:bodyPr>
          <a:lstStyle/>
          <a:p>
            <a:pPr marL="0" marR="0" algn="ctr">
              <a:spcBef>
                <a:spcPts val="0"/>
              </a:spcBef>
              <a:spcAft>
                <a:spcPts val="0"/>
              </a:spcAft>
              <a:tabLst>
                <a:tab pos="457200" algn="l"/>
              </a:tabLst>
            </a:pPr>
            <a:r>
              <a:rPr lang="en-US" sz="1400" dirty="0">
                <a:effectLst/>
                <a:latin typeface="Times New Roman" panose="02020603050405020304" pitchFamily="18" charset="0"/>
                <a:ea typeface="Times New Roman" panose="02020603050405020304" pitchFamily="18" charset="0"/>
              </a:rPr>
              <a:t>THE PROBLEM WITH JUDGMENT AND CONDEMNATION</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457200" algn="l"/>
              </a:tabLst>
            </a:pPr>
            <a:r>
              <a:rPr lang="en-US" sz="14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457200" algn="l"/>
              </a:tabLst>
            </a:pPr>
            <a:r>
              <a:rPr lang="en-US" sz="14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Times New Roman" panose="02020603050405020304" pitchFamily="18" charset="0"/>
              <a:buChar char="-"/>
              <a:tabLst>
                <a:tab pos="457200" algn="l"/>
              </a:tabLst>
            </a:pPr>
            <a:r>
              <a:rPr lang="en-US" sz="1400" b="1" dirty="0">
                <a:effectLst/>
                <a:latin typeface="Times New Roman" panose="02020603050405020304" pitchFamily="18" charset="0"/>
                <a:ea typeface="Times New Roman" panose="02020603050405020304" pitchFamily="18" charset="0"/>
              </a:rPr>
              <a:t>We get pleasure</a:t>
            </a:r>
            <a:r>
              <a:rPr lang="en-US" sz="1400" dirty="0">
                <a:effectLst/>
                <a:latin typeface="Times New Roman" panose="02020603050405020304" pitchFamily="18" charset="0"/>
                <a:ea typeface="Times New Roman" panose="02020603050405020304" pitchFamily="18" charset="0"/>
              </a:rPr>
              <a:t> from pronouncing an unfavorable judgment that appears to be objective, but is actually </a:t>
            </a:r>
            <a:r>
              <a:rPr lang="en-US" sz="1400" b="1" dirty="0">
                <a:effectLst/>
                <a:latin typeface="Times New Roman" panose="02020603050405020304" pitchFamily="18" charset="0"/>
                <a:ea typeface="Times New Roman" panose="02020603050405020304" pitchFamily="18" charset="0"/>
              </a:rPr>
              <a:t>a judgment of the person</a:t>
            </a:r>
            <a:r>
              <a:rPr lang="en-US" sz="14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tabLst>
                <a:tab pos="457200" algn="l"/>
              </a:tabLst>
            </a:pPr>
            <a:r>
              <a:rPr lang="en-US" sz="14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tabLst>
                <a:tab pos="457200" algn="l"/>
              </a:tabLst>
            </a:pPr>
            <a:r>
              <a:rPr lang="en-US" sz="14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Times New Roman" panose="02020603050405020304" pitchFamily="18" charset="0"/>
              <a:buChar char="-"/>
              <a:tabLst>
                <a:tab pos="457200" algn="l"/>
              </a:tabLst>
            </a:pPr>
            <a:r>
              <a:rPr lang="en-US" sz="1400" b="1" dirty="0">
                <a:effectLst/>
                <a:latin typeface="Times New Roman" panose="02020603050405020304" pitchFamily="18" charset="0"/>
                <a:ea typeface="Times New Roman" panose="02020603050405020304" pitchFamily="18" charset="0"/>
              </a:rPr>
              <a:t>It is a cruel pleasure because the judgment functions to “relegate[e] something to an inferior group, while presupposing a higher group to which we ourselves belong</a:t>
            </a:r>
            <a:r>
              <a:rPr lang="en-US" sz="1400" dirty="0">
                <a:effectLst/>
                <a:latin typeface="Times New Roman" panose="02020603050405020304" pitchFamily="18" charset="0"/>
                <a:ea typeface="Times New Roman" panose="02020603050405020304" pitchFamily="18" charset="0"/>
              </a:rPr>
              <a:t>.” Judgment is a disease and it is widespread. </a:t>
            </a:r>
            <a:endParaRPr lang="en-US" sz="1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tabLst>
                <a:tab pos="457200" algn="l"/>
              </a:tabLst>
            </a:pPr>
            <a:r>
              <a:rPr lang="en-US" sz="14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tabLst>
                <a:tab pos="457200" algn="l"/>
              </a:tabLst>
            </a:pPr>
            <a:r>
              <a:rPr lang="en-US" sz="14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Times New Roman" panose="02020603050405020304" pitchFamily="18" charset="0"/>
              <a:buChar char="-"/>
              <a:tabLst>
                <a:tab pos="457200" algn="l"/>
              </a:tabLst>
            </a:pPr>
            <a:r>
              <a:rPr lang="en-US" sz="1400" b="1" dirty="0">
                <a:effectLst/>
                <a:latin typeface="Times New Roman" panose="02020603050405020304" pitchFamily="18" charset="0"/>
                <a:ea typeface="Times New Roman" panose="02020603050405020304" pitchFamily="18" charset="0"/>
              </a:rPr>
              <a:t>The root of judgment is the profound human need to arrange and rearrange humans into groups;</a:t>
            </a:r>
            <a:r>
              <a:rPr lang="en-US" sz="140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to make the groups exclusive, and to fill them with enmity for each other.</a:t>
            </a:r>
            <a:r>
              <a:rPr lang="en-US" sz="1400" dirty="0">
                <a:effectLst/>
                <a:latin typeface="Times New Roman" panose="02020603050405020304" pitchFamily="18" charset="0"/>
                <a:ea typeface="Times New Roman" panose="02020603050405020304" pitchFamily="18" charset="0"/>
              </a:rPr>
              <a:t> The friction generated by the enmity is continually refreshed by the act of judgment.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457200" algn="l"/>
              </a:tabLst>
            </a:pPr>
            <a:r>
              <a:rPr lang="en-US" sz="14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457200" algn="l"/>
              </a:tabLst>
            </a:pPr>
            <a:r>
              <a:rPr lang="en-US" sz="14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Times New Roman" panose="02020603050405020304" pitchFamily="18" charset="0"/>
              <a:buChar char="-"/>
              <a:tabLst>
                <a:tab pos="457200" algn="l"/>
              </a:tabLst>
            </a:pPr>
            <a:r>
              <a:rPr lang="en-US" sz="1400" dirty="0">
                <a:effectLst/>
                <a:latin typeface="Times New Roman" panose="02020603050405020304" pitchFamily="18" charset="0"/>
                <a:ea typeface="Times New Roman" panose="02020603050405020304" pitchFamily="18" charset="0"/>
              </a:rPr>
              <a:t>It “depends entirely upon circumstances whether one or the other of these groups engenders enough inner heat … and attack the opposing group before this does the same.”</a:t>
            </a:r>
            <a:endParaRPr lang="en-US" sz="1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tabLst>
                <a:tab pos="457200" algn="l"/>
              </a:tabLst>
            </a:pPr>
            <a:r>
              <a:rPr lang="en-US" sz="14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tabLst>
                <a:tab pos="457200" algn="l"/>
              </a:tabLst>
            </a:pPr>
            <a:r>
              <a:rPr lang="en-US" sz="14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Times New Roman" panose="02020603050405020304" pitchFamily="18" charset="0"/>
              <a:buChar char="-"/>
              <a:tabLst>
                <a:tab pos="457200" algn="l"/>
              </a:tabLst>
            </a:pPr>
            <a:r>
              <a:rPr lang="en-US" sz="1400" dirty="0">
                <a:effectLst/>
                <a:latin typeface="Times New Roman" panose="02020603050405020304" pitchFamily="18" charset="0"/>
                <a:ea typeface="Times New Roman" panose="02020603050405020304" pitchFamily="18" charset="0"/>
              </a:rPr>
              <a:t>The friction can degenerate to a point where “ostensibly peaceful judgments then become death sentences on enemies. The frontiers of goodness are marked out exactly and woe to any of the bad who cross them. They have no business among the good and must be destroyed”.</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457200" algn="l"/>
              </a:tabLst>
            </a:pPr>
            <a:r>
              <a:rPr lang="en-US" sz="14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457200" algn="l"/>
              </a:tabLst>
            </a:pPr>
            <a:r>
              <a:rPr lang="en-US" sz="1400" dirty="0">
                <a:effectLst/>
                <a:latin typeface="Times New Roman" panose="02020603050405020304" pitchFamily="18" charset="0"/>
                <a:ea typeface="Times New Roman" panose="02020603050405020304" pitchFamily="18" charset="0"/>
              </a:rPr>
              <a:t>[Summary of chapter: “</a:t>
            </a:r>
            <a:r>
              <a:rPr lang="en-US" sz="1400" i="1" dirty="0">
                <a:effectLst/>
                <a:latin typeface="Times New Roman" panose="02020603050405020304" pitchFamily="18" charset="0"/>
                <a:ea typeface="Times New Roman" panose="02020603050405020304" pitchFamily="18" charset="0"/>
              </a:rPr>
              <a:t>Judgment and Condemnation</a:t>
            </a:r>
            <a:r>
              <a:rPr lang="en-US" sz="1400" dirty="0">
                <a:effectLst/>
                <a:latin typeface="Times New Roman" panose="02020603050405020304" pitchFamily="18" charset="0"/>
                <a:ea typeface="Times New Roman" panose="02020603050405020304" pitchFamily="18" charset="0"/>
              </a:rPr>
              <a:t>” from  </a:t>
            </a:r>
            <a:r>
              <a:rPr lang="en-US" sz="1400" b="1" dirty="0">
                <a:effectLst/>
                <a:latin typeface="Times New Roman" panose="02020603050405020304" pitchFamily="18" charset="0"/>
                <a:ea typeface="Times New Roman" panose="02020603050405020304" pitchFamily="18" charset="0"/>
              </a:rPr>
              <a:t>Crowds and Power</a:t>
            </a:r>
            <a:r>
              <a:rPr lang="en-US" sz="1400" dirty="0">
                <a:effectLst/>
                <a:latin typeface="Times New Roman" panose="02020603050405020304" pitchFamily="18" charset="0"/>
                <a:ea typeface="Times New Roman" panose="02020603050405020304" pitchFamily="18" charset="0"/>
              </a:rPr>
              <a:t>, by Elias Canetti (Farrar, Straus &amp; Giroux, 1960), at p. 296-97]. </a:t>
            </a:r>
            <a:endParaRPr lang="en-US" sz="1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48769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F88E1A7-A9C8-41AE-B9EA-86A5AA1D4DC1}"/>
              </a:ext>
            </a:extLst>
          </p:cNvPr>
          <p:cNvSpPr txBox="1"/>
          <p:nvPr/>
        </p:nvSpPr>
        <p:spPr>
          <a:xfrm>
            <a:off x="3048000" y="662858"/>
            <a:ext cx="6096000" cy="5532284"/>
          </a:xfrm>
          <a:prstGeom prst="rect">
            <a:avLst/>
          </a:prstGeom>
          <a:noFill/>
        </p:spPr>
        <p:txBody>
          <a:bodyPr wrap="square">
            <a:spAutoFit/>
          </a:bodyPr>
          <a:lstStyle/>
          <a:p>
            <a:pPr marL="0" marR="1038225"/>
            <a:r>
              <a:rPr lang="en-US" sz="2400" b="1" dirty="0">
                <a:solidFill>
                  <a:srgbClr val="333333"/>
                </a:solidFill>
                <a:effectLst/>
                <a:latin typeface="Times New Roman" panose="02020603050405020304" pitchFamily="18" charset="0"/>
              </a:rPr>
              <a:t>GETTYSBURG ADDRESS</a:t>
            </a:r>
            <a:r>
              <a:rPr lang="en-US" sz="2400" b="1" spc="-5" dirty="0">
                <a:solidFill>
                  <a:srgbClr val="333333"/>
                </a:solidFill>
                <a:effectLst/>
                <a:latin typeface="Times New Roman" panose="02020603050405020304" pitchFamily="18" charset="0"/>
              </a:rPr>
              <a:t> </a:t>
            </a:r>
            <a:r>
              <a:rPr lang="en-US" sz="2400" b="1" dirty="0">
                <a:solidFill>
                  <a:srgbClr val="333333"/>
                </a:solidFill>
                <a:effectLst/>
                <a:latin typeface="Times New Roman" panose="02020603050405020304" pitchFamily="18" charset="0"/>
              </a:rPr>
              <a:t>(1863)</a:t>
            </a:r>
            <a:endParaRPr lang="en-US" sz="2400" b="1" dirty="0">
              <a:effectLst/>
              <a:latin typeface="Times New Roman" panose="02020603050405020304" pitchFamily="18" charset="0"/>
            </a:endParaRPr>
          </a:p>
          <a:p>
            <a:pPr marL="0" marR="0">
              <a:spcBef>
                <a:spcPts val="5"/>
              </a:spcBef>
              <a:spcAft>
                <a:spcPts val="0"/>
              </a:spcAft>
            </a:pPr>
            <a:r>
              <a:rPr lang="en-US" sz="14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63500" marR="82550" indent="212725">
              <a:spcBef>
                <a:spcPts val="0"/>
              </a:spcBef>
              <a:spcAft>
                <a:spcPts val="0"/>
              </a:spcAft>
            </a:pPr>
            <a:r>
              <a:rPr lang="en-US" sz="1400" b="0" dirty="0">
                <a:effectLst/>
                <a:latin typeface="Times New Roman" panose="02020603050405020304" pitchFamily="18" charset="0"/>
                <a:ea typeface="Times New Roman" panose="02020603050405020304" pitchFamily="18" charset="0"/>
              </a:rPr>
              <a:t>“</a:t>
            </a:r>
            <a:r>
              <a:rPr lang="en-US" sz="1400" b="1" dirty="0">
                <a:effectLst/>
                <a:latin typeface="Times New Roman" panose="02020603050405020304" pitchFamily="18" charset="0"/>
                <a:ea typeface="Times New Roman" panose="02020603050405020304" pitchFamily="18" charset="0"/>
              </a:rPr>
              <a:t>Four</a:t>
            </a:r>
            <a:r>
              <a:rPr lang="en-US" sz="1400" b="1" spc="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score</a:t>
            </a:r>
            <a:r>
              <a:rPr lang="en-US" sz="1400" b="1" spc="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and</a:t>
            </a:r>
            <a:r>
              <a:rPr lang="en-US" sz="1400" b="1" spc="30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seven</a:t>
            </a:r>
            <a:r>
              <a:rPr lang="en-US" sz="1400" b="1" spc="30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years</a:t>
            </a:r>
            <a:r>
              <a:rPr lang="en-US" sz="1400" b="1" spc="30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ago</a:t>
            </a:r>
            <a:r>
              <a:rPr lang="en-US" sz="1400" b="1" spc="30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our</a:t>
            </a:r>
            <a:r>
              <a:rPr lang="en-US" sz="1400" b="1" spc="30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fathers</a:t>
            </a:r>
            <a:r>
              <a:rPr lang="en-US" sz="1400" b="1" spc="30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brought</a:t>
            </a:r>
            <a:r>
              <a:rPr lang="en-US" sz="1400" b="1" spc="30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forth</a:t>
            </a:r>
            <a:r>
              <a:rPr lang="en-US" sz="1400" b="1" spc="30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on</a:t>
            </a:r>
            <a:r>
              <a:rPr lang="en-US" sz="1400" b="1" spc="30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this</a:t>
            </a:r>
            <a:r>
              <a:rPr lang="en-US" sz="1400" b="1" spc="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continent,</a:t>
            </a:r>
            <a:r>
              <a:rPr lang="en-US" sz="1400" b="1" spc="23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a</a:t>
            </a:r>
            <a:r>
              <a:rPr lang="en-US" sz="1400" b="1" spc="23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new</a:t>
            </a:r>
            <a:r>
              <a:rPr lang="en-US" sz="1400" b="1" spc="21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nation,</a:t>
            </a:r>
            <a:r>
              <a:rPr lang="en-US" sz="1400" b="1" spc="23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conceived</a:t>
            </a:r>
            <a:r>
              <a:rPr lang="en-US" sz="1400" b="1" spc="24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in</a:t>
            </a:r>
            <a:r>
              <a:rPr lang="en-US" sz="1400" b="1" spc="24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Liberty,</a:t>
            </a:r>
            <a:r>
              <a:rPr lang="en-US" sz="1400" b="1" spc="23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and</a:t>
            </a:r>
            <a:r>
              <a:rPr lang="en-US" sz="1400" b="1" spc="22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dedicated</a:t>
            </a:r>
            <a:r>
              <a:rPr lang="en-US" sz="1400" b="1" spc="24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to</a:t>
            </a:r>
            <a:r>
              <a:rPr lang="en-US" sz="1400" b="1" spc="23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the</a:t>
            </a:r>
            <a:r>
              <a:rPr lang="en-US" sz="1400" b="1" spc="23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proposition </a:t>
            </a:r>
            <a:r>
              <a:rPr lang="en-US" sz="1400" b="1" spc="-28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that</a:t>
            </a:r>
            <a:r>
              <a:rPr lang="en-US" sz="1400" b="1" spc="7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all</a:t>
            </a:r>
            <a:r>
              <a:rPr lang="en-US" sz="1400" b="1" spc="7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men</a:t>
            </a:r>
            <a:r>
              <a:rPr lang="en-US" sz="1400" b="1" spc="8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are</a:t>
            </a:r>
            <a:r>
              <a:rPr lang="en-US" sz="1400" b="1" spc="7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created</a:t>
            </a:r>
            <a:r>
              <a:rPr lang="en-US" sz="1400" b="1" spc="8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equal.</a:t>
            </a:r>
            <a:endParaRPr lang="en-US" sz="1200" b="1" dirty="0">
              <a:effectLst/>
              <a:latin typeface="Times New Roman" panose="02020603050405020304" pitchFamily="18" charset="0"/>
              <a:ea typeface="Times New Roman" panose="02020603050405020304" pitchFamily="18" charset="0"/>
            </a:endParaRPr>
          </a:p>
          <a:p>
            <a:pPr marL="63500" marR="82550" indent="212725">
              <a:spcBef>
                <a:spcPts val="0"/>
              </a:spcBef>
              <a:spcAft>
                <a:spcPts val="0"/>
              </a:spcAft>
            </a:pPr>
            <a:r>
              <a:rPr lang="en-US" sz="1400" b="0" dirty="0">
                <a:effectLst/>
                <a:latin typeface="Times New Roman" panose="02020603050405020304" pitchFamily="18" charset="0"/>
                <a:ea typeface="Times New Roman" panose="02020603050405020304" pitchFamily="18" charset="0"/>
              </a:rPr>
              <a:t> </a:t>
            </a:r>
            <a:endParaRPr lang="en-US" sz="1200" b="1" dirty="0">
              <a:effectLst/>
              <a:latin typeface="Times New Roman" panose="02020603050405020304" pitchFamily="18" charset="0"/>
              <a:ea typeface="Times New Roman" panose="02020603050405020304" pitchFamily="18" charset="0"/>
            </a:endParaRPr>
          </a:p>
          <a:p>
            <a:pPr marL="63500" marR="69850" indent="213360">
              <a:spcBef>
                <a:spcPts val="0"/>
              </a:spcBef>
              <a:spcAft>
                <a:spcPts val="0"/>
              </a:spcAft>
            </a:pPr>
            <a:r>
              <a:rPr lang="en-US" sz="1400" b="1" dirty="0">
                <a:effectLst/>
                <a:latin typeface="Times New Roman" panose="02020603050405020304" pitchFamily="18" charset="0"/>
                <a:ea typeface="Times New Roman" panose="02020603050405020304" pitchFamily="18" charset="0"/>
              </a:rPr>
              <a:t>Now</a:t>
            </a:r>
            <a:r>
              <a:rPr lang="en-US" sz="1400" b="1" spc="17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we</a:t>
            </a:r>
            <a:r>
              <a:rPr lang="en-US" sz="1400" b="1" spc="17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are</a:t>
            </a:r>
            <a:r>
              <a:rPr lang="en-US" sz="1400" b="1" spc="17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engaged</a:t>
            </a:r>
            <a:r>
              <a:rPr lang="en-US" sz="1400" b="1" spc="19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in</a:t>
            </a:r>
            <a:r>
              <a:rPr lang="en-US" sz="1400" b="1" spc="18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a</a:t>
            </a:r>
            <a:r>
              <a:rPr lang="en-US" sz="1400" b="1" spc="16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great</a:t>
            </a:r>
            <a:r>
              <a:rPr lang="en-US" sz="1400" b="1" spc="17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civil</a:t>
            </a:r>
            <a:r>
              <a:rPr lang="en-US" sz="1400" b="1" spc="18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war,</a:t>
            </a:r>
            <a:r>
              <a:rPr lang="en-US" sz="1400" b="1" spc="19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testing</a:t>
            </a:r>
            <a:r>
              <a:rPr lang="en-US" sz="1400" b="1" spc="18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whether</a:t>
            </a:r>
            <a:r>
              <a:rPr lang="en-US" sz="1400" b="1" spc="17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that</a:t>
            </a:r>
            <a:r>
              <a:rPr lang="en-US" sz="1400" b="1" spc="17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nation,</a:t>
            </a:r>
            <a:r>
              <a:rPr lang="en-US" sz="1400" b="1" spc="18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or</a:t>
            </a:r>
            <a:r>
              <a:rPr lang="en-US" sz="1400" b="1" spc="17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any </a:t>
            </a:r>
            <a:r>
              <a:rPr lang="en-US" sz="1400" b="1" spc="-28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nation</a:t>
            </a:r>
            <a:r>
              <a:rPr lang="en-US" sz="1400" b="1" spc="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so conceived</a:t>
            </a:r>
            <a:r>
              <a:rPr lang="en-US" sz="1400" b="1" spc="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and</a:t>
            </a:r>
            <a:r>
              <a:rPr lang="en-US" sz="1400" b="1" spc="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dedicated,</a:t>
            </a:r>
            <a:r>
              <a:rPr lang="en-US" sz="1400" b="1" spc="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can</a:t>
            </a:r>
            <a:r>
              <a:rPr lang="en-US" sz="1400" b="1" spc="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long endure</a:t>
            </a:r>
            <a:r>
              <a:rPr lang="en-US" sz="1400" dirty="0">
                <a:effectLst/>
                <a:latin typeface="Times New Roman" panose="02020603050405020304" pitchFamily="18" charset="0"/>
                <a:ea typeface="Times New Roman" panose="02020603050405020304" pitchFamily="18" charset="0"/>
              </a:rPr>
              <a:t>.</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We</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are</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met</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on</a:t>
            </a:r>
            <a:r>
              <a:rPr lang="en-US" sz="1400" spc="3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a</a:t>
            </a:r>
            <a:r>
              <a:rPr lang="en-US" sz="1400" spc="3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great</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battle-field</a:t>
            </a:r>
            <a:r>
              <a:rPr lang="en-US" sz="1400" spc="16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of</a:t>
            </a:r>
            <a:r>
              <a:rPr lang="en-US" sz="1400" spc="16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that</a:t>
            </a:r>
            <a:r>
              <a:rPr lang="en-US" sz="1400" spc="18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war.</a:t>
            </a:r>
            <a:r>
              <a:rPr lang="en-US" sz="1400" spc="16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We</a:t>
            </a:r>
            <a:r>
              <a:rPr lang="en-US" sz="1400" spc="16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have</a:t>
            </a:r>
            <a:r>
              <a:rPr lang="en-US" sz="1400" spc="16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come</a:t>
            </a:r>
            <a:r>
              <a:rPr lang="en-US" sz="1400" spc="16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to</a:t>
            </a:r>
            <a:r>
              <a:rPr lang="en-US" sz="1400" spc="16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dedicate</a:t>
            </a:r>
            <a:r>
              <a:rPr lang="en-US" sz="1400" spc="16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a</a:t>
            </a:r>
            <a:r>
              <a:rPr lang="en-US" sz="1400" spc="16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portion</a:t>
            </a:r>
            <a:r>
              <a:rPr lang="en-US" sz="1400" spc="16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of</a:t>
            </a:r>
            <a:r>
              <a:rPr lang="en-US" sz="1400" spc="16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that</a:t>
            </a:r>
            <a:r>
              <a:rPr lang="en-US" sz="1400" spc="17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field,</a:t>
            </a:r>
            <a:r>
              <a:rPr lang="en-US" sz="1400" spc="16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as</a:t>
            </a:r>
            <a:r>
              <a:rPr lang="en-US" sz="1400" spc="16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a</a:t>
            </a:r>
            <a:r>
              <a:rPr lang="en-US" sz="1400" spc="16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final</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resting</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place</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for</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those</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who</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here</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gave</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their</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lives</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that</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that</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nation</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might</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live.</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It</a:t>
            </a:r>
            <a:r>
              <a:rPr lang="en-US" sz="1400" spc="3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is</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altogether</a:t>
            </a:r>
            <a:r>
              <a:rPr lang="en-US" sz="1400" spc="8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fitting</a:t>
            </a:r>
            <a:r>
              <a:rPr lang="en-US" sz="1400" spc="9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and</a:t>
            </a:r>
            <a:r>
              <a:rPr lang="en-US" sz="1400" spc="9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proper</a:t>
            </a:r>
            <a:r>
              <a:rPr lang="en-US" sz="1400" spc="8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that</a:t>
            </a:r>
            <a:r>
              <a:rPr lang="en-US" sz="1400" spc="9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we</a:t>
            </a:r>
            <a:r>
              <a:rPr lang="en-US" sz="1400" spc="8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should</a:t>
            </a:r>
            <a:r>
              <a:rPr lang="en-US" sz="1400" spc="10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do</a:t>
            </a:r>
            <a:r>
              <a:rPr lang="en-US" sz="1400" spc="7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this.</a:t>
            </a:r>
            <a:endParaRPr lang="en-US" sz="1000" dirty="0">
              <a:effectLst/>
              <a:latin typeface="Times New Roman" panose="02020603050405020304" pitchFamily="18" charset="0"/>
              <a:ea typeface="Times New Roman" panose="02020603050405020304" pitchFamily="18" charset="0"/>
            </a:endParaRPr>
          </a:p>
          <a:p>
            <a:pPr marL="63500" marR="108585" indent="212725">
              <a:spcBef>
                <a:spcPts val="880"/>
              </a:spcBef>
              <a:spcAft>
                <a:spcPts val="0"/>
              </a:spcAft>
            </a:pPr>
            <a:r>
              <a:rPr lang="en-US" sz="1400" dirty="0">
                <a:effectLst/>
                <a:latin typeface="Times New Roman" panose="02020603050405020304" pitchFamily="18" charset="0"/>
                <a:ea typeface="Times New Roman" panose="02020603050405020304" pitchFamily="18" charset="0"/>
              </a:rPr>
              <a:t>But,</a:t>
            </a:r>
            <a:r>
              <a:rPr lang="en-US" sz="1400" spc="12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in</a:t>
            </a:r>
            <a:r>
              <a:rPr lang="en-US" sz="1400" spc="15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a</a:t>
            </a:r>
            <a:r>
              <a:rPr lang="en-US" sz="1400" spc="14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larger</a:t>
            </a:r>
            <a:r>
              <a:rPr lang="en-US" sz="1400" spc="15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sense,</a:t>
            </a:r>
            <a:r>
              <a:rPr lang="en-US" sz="1400" spc="14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we</a:t>
            </a:r>
            <a:r>
              <a:rPr lang="en-US" sz="1400" spc="14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can</a:t>
            </a:r>
            <a:r>
              <a:rPr lang="en-US" sz="1400" spc="14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not</a:t>
            </a:r>
            <a:r>
              <a:rPr lang="en-US" sz="1400" spc="14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dedicate</a:t>
            </a:r>
            <a:r>
              <a:rPr lang="en-US" sz="1400" spc="15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a:t>
            </a:r>
            <a:r>
              <a:rPr lang="en-US" sz="1400" spc="14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we</a:t>
            </a:r>
            <a:r>
              <a:rPr lang="en-US" sz="1400" spc="14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can</a:t>
            </a:r>
            <a:r>
              <a:rPr lang="en-US" sz="1400" spc="16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not</a:t>
            </a:r>
            <a:r>
              <a:rPr lang="en-US" sz="1400" spc="14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consecrate</a:t>
            </a:r>
            <a:r>
              <a:rPr lang="en-US" sz="1400" spc="14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a:t>
            </a:r>
            <a:r>
              <a:rPr lang="en-US" sz="1400" spc="15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we</a:t>
            </a:r>
            <a:r>
              <a:rPr lang="en-US" sz="1400" spc="14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can</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not</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hallow</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this</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ground.</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The</a:t>
            </a:r>
            <a:r>
              <a:rPr lang="en-US" sz="1400" spc="3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brave</a:t>
            </a:r>
            <a:r>
              <a:rPr lang="en-US" sz="1400" spc="3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men,</a:t>
            </a:r>
            <a:r>
              <a:rPr lang="en-US" sz="1400" spc="3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living</a:t>
            </a:r>
            <a:r>
              <a:rPr lang="en-US" sz="1400" spc="3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and</a:t>
            </a:r>
            <a:r>
              <a:rPr lang="en-US" sz="1400" spc="3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dead,</a:t>
            </a:r>
            <a:r>
              <a:rPr lang="en-US" sz="1400" spc="3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who</a:t>
            </a:r>
            <a:r>
              <a:rPr lang="en-US" sz="1400" spc="3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struggled</a:t>
            </a:r>
            <a:r>
              <a:rPr lang="en-US" sz="1400" spc="3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here,</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have</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consecrated</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it,</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far</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above</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our</a:t>
            </a:r>
            <a:r>
              <a:rPr lang="en-US" sz="1400" spc="3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poor</a:t>
            </a:r>
            <a:r>
              <a:rPr lang="en-US" sz="1400" spc="3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power</a:t>
            </a:r>
            <a:r>
              <a:rPr lang="en-US" sz="1400" spc="3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to</a:t>
            </a:r>
            <a:r>
              <a:rPr lang="en-US" sz="1400" spc="3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add</a:t>
            </a:r>
            <a:r>
              <a:rPr lang="en-US" sz="1400" spc="3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or</a:t>
            </a:r>
            <a:r>
              <a:rPr lang="en-US" sz="1400" spc="3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detract.</a:t>
            </a:r>
            <a:r>
              <a:rPr lang="en-US" sz="1400" spc="3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The</a:t>
            </a:r>
            <a:r>
              <a:rPr lang="en-US" sz="1400" spc="3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world</a:t>
            </a:r>
            <a:r>
              <a:rPr lang="en-US" sz="1400" spc="3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will</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little</a:t>
            </a:r>
            <a:r>
              <a:rPr lang="en-US" sz="1400" spc="15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note,</a:t>
            </a:r>
            <a:r>
              <a:rPr lang="en-US" sz="1400" spc="16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nor</a:t>
            </a:r>
            <a:r>
              <a:rPr lang="en-US" sz="1400" spc="16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long</a:t>
            </a:r>
            <a:r>
              <a:rPr lang="en-US" sz="1400" spc="18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remember</a:t>
            </a:r>
            <a:r>
              <a:rPr lang="en-US" sz="1400" spc="16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what</a:t>
            </a:r>
            <a:r>
              <a:rPr lang="en-US" sz="1400" spc="16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we</a:t>
            </a:r>
            <a:r>
              <a:rPr lang="en-US" sz="1400" spc="16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say</a:t>
            </a:r>
            <a:r>
              <a:rPr lang="en-US" sz="1400" spc="17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here,</a:t>
            </a:r>
            <a:r>
              <a:rPr lang="en-US" sz="1400" spc="16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but</a:t>
            </a:r>
            <a:r>
              <a:rPr lang="en-US" sz="1400" spc="16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it</a:t>
            </a:r>
            <a:r>
              <a:rPr lang="en-US" sz="1400" spc="17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can</a:t>
            </a:r>
            <a:r>
              <a:rPr lang="en-US" sz="1400" spc="16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never</a:t>
            </a:r>
            <a:r>
              <a:rPr lang="en-US" sz="1400" spc="15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forget</a:t>
            </a:r>
            <a:r>
              <a:rPr lang="en-US" sz="1400" spc="17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what</a:t>
            </a:r>
            <a:r>
              <a:rPr lang="en-US" sz="1400" spc="16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they</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did</a:t>
            </a:r>
            <a:r>
              <a:rPr lang="en-US" sz="1400" spc="16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here.</a:t>
            </a:r>
            <a:r>
              <a:rPr lang="en-US" sz="1400" spc="16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It</a:t>
            </a:r>
            <a:r>
              <a:rPr lang="en-US" sz="1400" spc="16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is</a:t>
            </a:r>
            <a:r>
              <a:rPr lang="en-US" sz="1400" spc="16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for</a:t>
            </a:r>
            <a:r>
              <a:rPr lang="en-US" sz="1400" spc="16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us</a:t>
            </a:r>
            <a:r>
              <a:rPr lang="en-US" sz="1400" spc="16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the</a:t>
            </a:r>
            <a:r>
              <a:rPr lang="en-US" sz="1400" spc="15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living,</a:t>
            </a:r>
            <a:r>
              <a:rPr lang="en-US" sz="1400" spc="17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rather,</a:t>
            </a:r>
            <a:r>
              <a:rPr lang="en-US" sz="1400" spc="16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to</a:t>
            </a:r>
            <a:r>
              <a:rPr lang="en-US" sz="1400" spc="16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be</a:t>
            </a:r>
            <a:r>
              <a:rPr lang="en-US" sz="1400" spc="17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dedicated</a:t>
            </a:r>
            <a:r>
              <a:rPr lang="en-US" sz="1400" spc="16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here</a:t>
            </a:r>
            <a:r>
              <a:rPr lang="en-US" sz="1400" spc="16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to</a:t>
            </a:r>
            <a:r>
              <a:rPr lang="en-US" sz="1400" spc="16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the</a:t>
            </a:r>
            <a:r>
              <a:rPr lang="en-US" sz="1400" spc="16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unfinished</a:t>
            </a:r>
            <a:r>
              <a:rPr lang="en-US" sz="1400" spc="16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work</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which</a:t>
            </a:r>
            <a:r>
              <a:rPr lang="en-US" sz="1400" spc="18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they</a:t>
            </a:r>
            <a:r>
              <a:rPr lang="en-US" sz="1400" spc="17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who</a:t>
            </a:r>
            <a:r>
              <a:rPr lang="en-US" sz="1400" spc="17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fought</a:t>
            </a:r>
            <a:r>
              <a:rPr lang="en-US" sz="1400" spc="15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here</a:t>
            </a:r>
            <a:r>
              <a:rPr lang="en-US" sz="1400" spc="16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have</a:t>
            </a:r>
            <a:r>
              <a:rPr lang="en-US" sz="1400" spc="16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thus</a:t>
            </a:r>
            <a:r>
              <a:rPr lang="en-US" sz="1400" spc="17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far</a:t>
            </a:r>
            <a:r>
              <a:rPr lang="en-US" sz="1400" spc="16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so</a:t>
            </a:r>
            <a:r>
              <a:rPr lang="en-US" sz="1400" spc="17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nobly</a:t>
            </a:r>
            <a:r>
              <a:rPr lang="en-US" sz="1400" spc="17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advanced.</a:t>
            </a:r>
            <a:r>
              <a:rPr lang="en-US" sz="1400" spc="17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It</a:t>
            </a:r>
            <a:r>
              <a:rPr lang="en-US" sz="1400" b="1" spc="16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is</a:t>
            </a:r>
            <a:r>
              <a:rPr lang="en-US" sz="1400" b="1" spc="17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rather</a:t>
            </a:r>
            <a:r>
              <a:rPr lang="en-US" sz="1400" b="1" spc="16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for</a:t>
            </a:r>
            <a:r>
              <a:rPr lang="en-US" sz="1400" b="1" spc="16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us</a:t>
            </a:r>
            <a:r>
              <a:rPr lang="en-US" sz="1400" b="1" spc="18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to </a:t>
            </a:r>
            <a:r>
              <a:rPr lang="en-US" sz="1400" b="1" spc="-28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be</a:t>
            </a:r>
            <a:r>
              <a:rPr lang="en-US" sz="1400" b="1" spc="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here</a:t>
            </a:r>
            <a:r>
              <a:rPr lang="en-US" sz="1400" b="1" spc="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dedicated</a:t>
            </a:r>
            <a:r>
              <a:rPr lang="en-US" sz="1400" b="1" spc="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to</a:t>
            </a:r>
            <a:r>
              <a:rPr lang="en-US" sz="1400" b="1" spc="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the</a:t>
            </a:r>
            <a:r>
              <a:rPr lang="en-US" sz="1400" b="1" spc="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great</a:t>
            </a:r>
            <a:r>
              <a:rPr lang="en-US" sz="1400" b="1" spc="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task</a:t>
            </a:r>
            <a:r>
              <a:rPr lang="en-US" sz="1400" b="1" spc="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remaining</a:t>
            </a:r>
            <a:r>
              <a:rPr lang="en-US" sz="1400" b="1" spc="30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before</a:t>
            </a:r>
            <a:r>
              <a:rPr lang="en-US" sz="1400" b="1" spc="30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us</a:t>
            </a:r>
            <a:r>
              <a:rPr lang="en-US" sz="1400" b="1" spc="3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a:t>
            </a:r>
            <a:r>
              <a:rPr lang="en-US" sz="1400" spc="3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that</a:t>
            </a:r>
            <a:r>
              <a:rPr lang="en-US" sz="1400" spc="3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from</a:t>
            </a:r>
            <a:r>
              <a:rPr lang="en-US" sz="1400" spc="3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these</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honored</a:t>
            </a:r>
            <a:r>
              <a:rPr lang="en-US" sz="1400" spc="18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dead</a:t>
            </a:r>
            <a:r>
              <a:rPr lang="en-US" sz="1400" spc="18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we</a:t>
            </a:r>
            <a:r>
              <a:rPr lang="en-US" sz="1400" spc="18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take</a:t>
            </a:r>
            <a:r>
              <a:rPr lang="en-US" sz="1400" spc="18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increased</a:t>
            </a:r>
            <a:r>
              <a:rPr lang="en-US" sz="1400" spc="2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devotion</a:t>
            </a:r>
            <a:r>
              <a:rPr lang="en-US" sz="1400" spc="18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to</a:t>
            </a:r>
            <a:r>
              <a:rPr lang="en-US" sz="1400" spc="2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that</a:t>
            </a:r>
            <a:r>
              <a:rPr lang="en-US" sz="1400" spc="19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cause</a:t>
            </a:r>
            <a:r>
              <a:rPr lang="en-US" sz="1400" spc="18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for</a:t>
            </a:r>
            <a:r>
              <a:rPr lang="en-US" sz="1400" spc="18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which</a:t>
            </a:r>
            <a:r>
              <a:rPr lang="en-US" sz="1400" spc="18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they</a:t>
            </a:r>
            <a:r>
              <a:rPr lang="en-US" sz="1400" spc="19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gave</a:t>
            </a:r>
            <a:r>
              <a:rPr lang="en-US" sz="1400" spc="18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the</a:t>
            </a:r>
            <a:r>
              <a:rPr lang="en-US" sz="1400" spc="18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last</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full</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measure</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of</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devotion</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that</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we</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here</a:t>
            </a:r>
            <a:r>
              <a:rPr lang="en-US" sz="1400" spc="3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highly</a:t>
            </a:r>
            <a:r>
              <a:rPr lang="en-US" sz="1400" spc="3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resolve</a:t>
            </a:r>
            <a:r>
              <a:rPr lang="en-US" sz="1400" spc="3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that</a:t>
            </a:r>
            <a:r>
              <a:rPr lang="en-US" sz="1400" spc="3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these</a:t>
            </a:r>
            <a:r>
              <a:rPr lang="en-US" sz="1400" spc="3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dead</a:t>
            </a:r>
            <a:r>
              <a:rPr lang="en-US" sz="1400" spc="3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shall</a:t>
            </a:r>
            <a:r>
              <a:rPr lang="en-US" sz="1400" spc="300"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not</a:t>
            </a:r>
            <a:r>
              <a:rPr lang="en-US" sz="1400" spc="-28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have died</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in</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vain</a:t>
            </a:r>
            <a:r>
              <a:rPr lang="en-US" sz="1400" spc="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a:t>
            </a:r>
            <a:r>
              <a:rPr lang="en-US" sz="1400" spc="30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that this</a:t>
            </a:r>
            <a:r>
              <a:rPr lang="en-US" sz="1400" b="1" spc="30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nation, under God,</a:t>
            </a:r>
            <a:r>
              <a:rPr lang="en-US" sz="1400" b="1" spc="30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shall have a</a:t>
            </a:r>
            <a:r>
              <a:rPr lang="en-US" sz="1400" b="1" spc="30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new birth</a:t>
            </a:r>
            <a:r>
              <a:rPr lang="en-US" sz="1400" b="1" spc="30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of</a:t>
            </a:r>
            <a:r>
              <a:rPr lang="en-US" sz="1400" b="1" spc="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freedom</a:t>
            </a:r>
            <a:r>
              <a:rPr lang="en-US" sz="1400" b="1" spc="17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a:t>
            </a:r>
            <a:r>
              <a:rPr lang="en-US" sz="1400" b="1" spc="17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and</a:t>
            </a:r>
            <a:r>
              <a:rPr lang="en-US" sz="1400" b="1" spc="17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that</a:t>
            </a:r>
            <a:r>
              <a:rPr lang="en-US" sz="1400" b="1" spc="16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government</a:t>
            </a:r>
            <a:r>
              <a:rPr lang="en-US" sz="1400" b="1" spc="16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of</a:t>
            </a:r>
            <a:r>
              <a:rPr lang="en-US" sz="1400" b="1" spc="16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the</a:t>
            </a:r>
            <a:r>
              <a:rPr lang="en-US" sz="1400" b="1" spc="17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people,</a:t>
            </a:r>
            <a:r>
              <a:rPr lang="en-US" sz="1400" b="1" spc="17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by</a:t>
            </a:r>
            <a:r>
              <a:rPr lang="en-US" sz="1400" b="1" spc="18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the</a:t>
            </a:r>
            <a:r>
              <a:rPr lang="en-US" sz="1400" b="1" spc="16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people,</a:t>
            </a:r>
            <a:r>
              <a:rPr lang="en-US" sz="1400" b="1" spc="18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for</a:t>
            </a:r>
            <a:r>
              <a:rPr lang="en-US" sz="1400" b="1" spc="16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the</a:t>
            </a:r>
            <a:r>
              <a:rPr lang="en-US" sz="1400" b="1" spc="16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people,</a:t>
            </a:r>
            <a:r>
              <a:rPr lang="en-US" sz="1400" b="1" spc="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shall</a:t>
            </a:r>
            <a:r>
              <a:rPr lang="en-US" sz="1400" b="1" spc="6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not</a:t>
            </a:r>
            <a:r>
              <a:rPr lang="en-US" sz="1400" b="1" spc="7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perish</a:t>
            </a:r>
            <a:r>
              <a:rPr lang="en-US" sz="1400" b="1" spc="9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from</a:t>
            </a:r>
            <a:r>
              <a:rPr lang="en-US" sz="1400" b="1" spc="8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the</a:t>
            </a:r>
            <a:r>
              <a:rPr lang="en-US" sz="1400" b="1" spc="75"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earth."</a:t>
            </a:r>
            <a:endParaRPr lang="en-US" sz="1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06541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6531BDB-0431-4BE7-ADFF-AB63E48B31E1}"/>
              </a:ext>
            </a:extLst>
          </p:cNvPr>
          <p:cNvSpPr txBox="1"/>
          <p:nvPr/>
        </p:nvSpPr>
        <p:spPr>
          <a:xfrm>
            <a:off x="3048000" y="1505397"/>
            <a:ext cx="6096000" cy="3847207"/>
          </a:xfrm>
          <a:prstGeom prst="rect">
            <a:avLst/>
          </a:prstGeom>
          <a:noFill/>
        </p:spPr>
        <p:txBody>
          <a:bodyPr wrap="square">
            <a:spAutoFit/>
          </a:bodyPr>
          <a:lstStyle/>
          <a:p>
            <a:pPr marL="0" marR="0" algn="ctr">
              <a:spcBef>
                <a:spcPts val="0"/>
              </a:spcBef>
              <a:spcAft>
                <a:spcPts val="0"/>
              </a:spcAft>
              <a:tabLst>
                <a:tab pos="457200" algn="l"/>
              </a:tabLst>
            </a:pPr>
            <a:r>
              <a:rPr lang="en-US" sz="1400" b="1" dirty="0">
                <a:solidFill>
                  <a:srgbClr val="333333"/>
                </a:solidFill>
                <a:effectLst/>
                <a:latin typeface="Times New Roman" panose="02020603050405020304" pitchFamily="18" charset="0"/>
                <a:ea typeface="Times New Roman" panose="02020603050405020304" pitchFamily="18" charset="0"/>
              </a:rPr>
              <a:t>EXCERPT FROM: “I HAVE A DREAM” SPEECH  (1963)</a:t>
            </a:r>
            <a:endParaRPr lang="en-US" sz="1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457200" algn="l"/>
              </a:tabLst>
            </a:pPr>
            <a:r>
              <a:rPr lang="en-US" sz="1400" dirty="0">
                <a:solidFill>
                  <a:srgbClr val="333333"/>
                </a:solidFill>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457200" algn="l"/>
              </a:tabLst>
            </a:pPr>
            <a:r>
              <a:rPr lang="en-US" sz="1400" dirty="0">
                <a:solidFill>
                  <a:srgbClr val="333333"/>
                </a:solidFill>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457200" algn="l"/>
              </a:tabLst>
            </a:pPr>
            <a:r>
              <a:rPr lang="en-US" sz="1600" b="1" dirty="0">
                <a:solidFill>
                  <a:srgbClr val="333333"/>
                </a:solidFill>
                <a:effectLst/>
                <a:latin typeface="Times New Roman" panose="02020603050405020304" pitchFamily="18" charset="0"/>
                <a:ea typeface="Times New Roman" panose="02020603050405020304" pitchFamily="18" charset="0"/>
              </a:rPr>
              <a:t>When the architects of our republic wrote the magnificent words of the Constitution and the Declaration of Independence, they were signing a promissory note to which every American was to fall heir.</a:t>
            </a:r>
            <a:r>
              <a:rPr lang="en-US" sz="1600" dirty="0">
                <a:solidFill>
                  <a:srgbClr val="333333"/>
                </a:solidFill>
                <a:effectLst/>
                <a:latin typeface="Times New Roman" panose="02020603050405020304" pitchFamily="18" charset="0"/>
                <a:ea typeface="Times New Roman" panose="02020603050405020304" pitchFamily="18" charset="0"/>
              </a:rPr>
              <a:t> This note was the promise that all men, yes, black men as well as white men, would be guaranteed the unalienable rights of life, liberty, and the pursuit of happiness.</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tabLst>
                <a:tab pos="457200" algn="l"/>
              </a:tabLst>
            </a:pPr>
            <a:r>
              <a:rPr lang="en-US" sz="1600" dirty="0">
                <a:solidFill>
                  <a:srgbClr val="333333"/>
                </a:solidFill>
                <a:effectLst/>
                <a:latin typeface="Times New Roman" panose="02020603050405020304" pitchFamily="18" charset="0"/>
                <a:ea typeface="Times New Roman" panose="02020603050405020304" pitchFamily="18" charset="0"/>
              </a:rPr>
              <a:t>…</a:t>
            </a:r>
            <a:endParaRPr lang="en-US" sz="1000" dirty="0">
              <a:effectLst/>
              <a:latin typeface="Times New Roman" panose="02020603050405020304" pitchFamily="18" charset="0"/>
              <a:ea typeface="Times New Roman" panose="02020603050405020304" pitchFamily="18" charset="0"/>
            </a:endParaRPr>
          </a:p>
          <a:p>
            <a:pPr marL="0" marR="0"/>
            <a:r>
              <a:rPr lang="en-US" sz="1600" dirty="0">
                <a:solidFill>
                  <a:srgbClr val="333333"/>
                </a:solidFill>
                <a:effectLst/>
                <a:latin typeface="Times New Roman" panose="02020603050405020304" pitchFamily="18" charset="0"/>
                <a:ea typeface="Times New Roman" panose="02020603050405020304" pitchFamily="18" charset="0"/>
              </a:rPr>
              <a:t>I have a dream that one day this nation will rise up and live out the true meaning of its creed, “We hold these truths to be self-evident, </a:t>
            </a:r>
            <a:r>
              <a:rPr lang="en-US" sz="1600" b="1" dirty="0">
                <a:solidFill>
                  <a:srgbClr val="333333"/>
                </a:solidFill>
                <a:effectLst/>
                <a:latin typeface="Times New Roman" panose="02020603050405020304" pitchFamily="18" charset="0"/>
                <a:ea typeface="Times New Roman" panose="02020603050405020304" pitchFamily="18" charset="0"/>
              </a:rPr>
              <a:t>that all men are created equal</a:t>
            </a:r>
            <a:r>
              <a:rPr lang="en-US" sz="1600" dirty="0">
                <a:solidFill>
                  <a:srgbClr val="333333"/>
                </a:solidFill>
                <a:effectLst/>
                <a:latin typeface="Times New Roman" panose="02020603050405020304" pitchFamily="18" charset="0"/>
                <a:ea typeface="Times New Roman" panose="02020603050405020304" pitchFamily="18" charset="0"/>
              </a:rPr>
              <a:t>.”</a:t>
            </a: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457200" algn="l"/>
              </a:tabLst>
            </a:pPr>
            <a:r>
              <a:rPr lang="en-US" sz="1400" dirty="0">
                <a:solidFill>
                  <a:srgbClr val="0B416C"/>
                </a:solidFill>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457200" algn="l"/>
              </a:tabLst>
            </a:pPr>
            <a:r>
              <a:rPr lang="en-US" sz="1400" dirty="0">
                <a:solidFill>
                  <a:srgbClr val="333333"/>
                </a:solidFill>
                <a:effectLst/>
                <a:latin typeface="Times New Roman" panose="02020603050405020304" pitchFamily="18" charset="0"/>
                <a:ea typeface="Times New Roman" panose="02020603050405020304" pitchFamily="18" charset="0"/>
              </a:rPr>
              <a:t>[Speech by Rev. Dr. Martin Luther King, Jr.,  </a:t>
            </a:r>
            <a:r>
              <a:rPr lang="en-US" sz="1400" i="1" dirty="0">
                <a:solidFill>
                  <a:srgbClr val="333333"/>
                </a:solidFill>
                <a:effectLst/>
                <a:latin typeface="Times New Roman" panose="02020603050405020304" pitchFamily="18" charset="0"/>
                <a:ea typeface="Times New Roman" panose="02020603050405020304" pitchFamily="18" charset="0"/>
              </a:rPr>
              <a:t>‘I Have a Dream</a:t>
            </a:r>
            <a:r>
              <a:rPr lang="en-US" sz="1400" dirty="0">
                <a:solidFill>
                  <a:srgbClr val="333333"/>
                </a:solidFill>
                <a:effectLst/>
                <a:latin typeface="Times New Roman" panose="02020603050405020304" pitchFamily="18" charset="0"/>
                <a:ea typeface="Times New Roman" panose="02020603050405020304" pitchFamily="18" charset="0"/>
              </a:rPr>
              <a:t>’  (Wash. DC, Aug. 28, 1963)(Excerpt)]. </a:t>
            </a:r>
            <a:endParaRPr lang="en-US" sz="1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53660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240C53B-71B4-119F-6FA2-C099E6F68EE2}"/>
              </a:ext>
            </a:extLst>
          </p:cNvPr>
          <p:cNvSpPr txBox="1"/>
          <p:nvPr/>
        </p:nvSpPr>
        <p:spPr>
          <a:xfrm>
            <a:off x="2209801" y="243513"/>
            <a:ext cx="7696200" cy="6370975"/>
          </a:xfrm>
          <a:prstGeom prst="rect">
            <a:avLst/>
          </a:prstGeom>
          <a:noFill/>
        </p:spPr>
        <p:txBody>
          <a:bodyPr wrap="square">
            <a:spAutoFit/>
          </a:bodyPr>
          <a:lstStyle/>
          <a:p>
            <a:pPr marL="0" marR="0" algn="ctr">
              <a:spcBef>
                <a:spcPts val="0"/>
              </a:spcBef>
              <a:spcAft>
                <a:spcPts val="0"/>
              </a:spcAft>
            </a:pPr>
            <a:r>
              <a:rPr lang="en-US" sz="1800" b="1" dirty="0">
                <a:solidFill>
                  <a:srgbClr val="5E5E5E"/>
                </a:solidFill>
                <a:effectLst/>
                <a:latin typeface="Times New Roman" panose="02020603050405020304" pitchFamily="18" charset="0"/>
                <a:ea typeface="Times New Roman" panose="02020603050405020304" pitchFamily="18" charset="0"/>
              </a:rPr>
              <a:t>Breathes there a Man with soul so dead</a:t>
            </a:r>
            <a:endParaRPr lang="en-US" sz="9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dirty="0">
                <a:solidFill>
                  <a:srgbClr val="5E5E5E"/>
                </a:solidFill>
                <a:effectLst/>
                <a:latin typeface="Times New Roman" panose="02020603050405020304" pitchFamily="18" charset="0"/>
                <a:ea typeface="Times New Roman" panose="02020603050405020304" pitchFamily="18" charset="0"/>
              </a:rPr>
              <a:t>by </a:t>
            </a:r>
            <a:r>
              <a:rPr lang="en-US" sz="1800" i="1" dirty="0">
                <a:solidFill>
                  <a:srgbClr val="129BBD"/>
                </a:solidFill>
                <a:effectLst/>
                <a:latin typeface="Times New Roman" panose="02020603050405020304" pitchFamily="18" charset="0"/>
                <a:ea typeface="Times New Roman" panose="02020603050405020304" pitchFamily="18" charset="0"/>
              </a:rPr>
              <a:t>Sir Walter Scott</a:t>
            </a:r>
            <a:endParaRPr lang="en-US" sz="9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i="1" dirty="0">
                <a:solidFill>
                  <a:srgbClr val="129BBD"/>
                </a:solidFill>
                <a:effectLst/>
                <a:latin typeface="Times New Roman" panose="02020603050405020304" pitchFamily="18" charset="0"/>
                <a:ea typeface="Times New Roman" panose="02020603050405020304" pitchFamily="18" charset="0"/>
              </a:rPr>
              <a:t> </a:t>
            </a:r>
            <a:endParaRPr lang="en-US" sz="9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dirty="0">
                <a:solidFill>
                  <a:srgbClr val="5E5E5E"/>
                </a:solidFill>
                <a:effectLst/>
                <a:latin typeface="Times New Roman" panose="02020603050405020304" pitchFamily="18" charset="0"/>
                <a:ea typeface="Times New Roman" panose="02020603050405020304" pitchFamily="18" charset="0"/>
              </a:rPr>
              <a:t>Breathes there the man with soul so dead,</a:t>
            </a:r>
            <a:endParaRPr lang="en-US" sz="9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dirty="0">
                <a:solidFill>
                  <a:srgbClr val="5E5E5E"/>
                </a:solidFill>
                <a:effectLst/>
                <a:latin typeface="Times New Roman" panose="02020603050405020304" pitchFamily="18" charset="0"/>
                <a:ea typeface="Times New Roman" panose="02020603050405020304" pitchFamily="18" charset="0"/>
              </a:rPr>
              <a:t>Who never to himself hath said,</a:t>
            </a:r>
            <a:endParaRPr lang="en-US" sz="9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dirty="0">
                <a:solidFill>
                  <a:srgbClr val="5E5E5E"/>
                </a:solidFill>
                <a:effectLst/>
                <a:latin typeface="Times New Roman" panose="02020603050405020304" pitchFamily="18" charset="0"/>
                <a:ea typeface="Times New Roman" panose="02020603050405020304" pitchFamily="18" charset="0"/>
              </a:rPr>
              <a:t>This is my own, my native land!</a:t>
            </a:r>
            <a:endParaRPr lang="en-US" sz="9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dirty="0">
                <a:solidFill>
                  <a:srgbClr val="5E5E5E"/>
                </a:solidFill>
                <a:effectLst/>
                <a:latin typeface="Times New Roman" panose="02020603050405020304" pitchFamily="18" charset="0"/>
                <a:ea typeface="Times New Roman" panose="02020603050405020304" pitchFamily="18" charset="0"/>
              </a:rPr>
              <a:t>Whose heart hath ne'er within him </a:t>
            </a:r>
            <a:r>
              <a:rPr lang="en-US" sz="1800" dirty="0" err="1">
                <a:solidFill>
                  <a:srgbClr val="5E5E5E"/>
                </a:solidFill>
                <a:effectLst/>
                <a:latin typeface="Times New Roman" panose="02020603050405020304" pitchFamily="18" charset="0"/>
                <a:ea typeface="Times New Roman" panose="02020603050405020304" pitchFamily="18" charset="0"/>
              </a:rPr>
              <a:t>burn'd</a:t>
            </a:r>
            <a:r>
              <a:rPr lang="en-US" sz="1800" dirty="0">
                <a:solidFill>
                  <a:srgbClr val="5E5E5E"/>
                </a:solidFill>
                <a:effectLst/>
                <a:latin typeface="Times New Roman" panose="02020603050405020304" pitchFamily="18" charset="0"/>
                <a:ea typeface="Times New Roman" panose="02020603050405020304" pitchFamily="18" charset="0"/>
              </a:rPr>
              <a:t>,</a:t>
            </a:r>
            <a:endParaRPr lang="en-US" sz="9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dirty="0">
                <a:solidFill>
                  <a:srgbClr val="5E5E5E"/>
                </a:solidFill>
                <a:effectLst/>
                <a:latin typeface="Times New Roman" panose="02020603050405020304" pitchFamily="18" charset="0"/>
                <a:ea typeface="Times New Roman" panose="02020603050405020304" pitchFamily="18" charset="0"/>
              </a:rPr>
              <a:t>As home his footsteps he hath </a:t>
            </a:r>
            <a:r>
              <a:rPr lang="en-US" sz="1800" dirty="0" err="1">
                <a:solidFill>
                  <a:srgbClr val="5E5E5E"/>
                </a:solidFill>
                <a:effectLst/>
                <a:latin typeface="Times New Roman" panose="02020603050405020304" pitchFamily="18" charset="0"/>
                <a:ea typeface="Times New Roman" panose="02020603050405020304" pitchFamily="18" charset="0"/>
              </a:rPr>
              <a:t>turn'd</a:t>
            </a:r>
            <a:endParaRPr lang="en-US" sz="9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dirty="0">
                <a:solidFill>
                  <a:srgbClr val="5E5E5E"/>
                </a:solidFill>
                <a:effectLst/>
                <a:latin typeface="Times New Roman" panose="02020603050405020304" pitchFamily="18" charset="0"/>
                <a:ea typeface="Times New Roman" panose="02020603050405020304" pitchFamily="18" charset="0"/>
              </a:rPr>
              <a:t>From wandering on a foreign strand!</a:t>
            </a:r>
            <a:endParaRPr lang="en-US" sz="9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dirty="0">
                <a:solidFill>
                  <a:srgbClr val="5E5E5E"/>
                </a:solidFill>
                <a:effectLst/>
                <a:latin typeface="Times New Roman" panose="02020603050405020304" pitchFamily="18" charset="0"/>
                <a:ea typeface="Times New Roman" panose="02020603050405020304" pitchFamily="18" charset="0"/>
              </a:rPr>
              <a:t>If such there breathe, go, mark him well;</a:t>
            </a:r>
            <a:endParaRPr lang="en-US" sz="9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dirty="0">
                <a:solidFill>
                  <a:srgbClr val="5E5E5E"/>
                </a:solidFill>
                <a:effectLst/>
                <a:latin typeface="Times New Roman" panose="02020603050405020304" pitchFamily="18" charset="0"/>
                <a:ea typeface="Times New Roman" panose="02020603050405020304" pitchFamily="18" charset="0"/>
              </a:rPr>
              <a:t>For him no Minstrel raptures swell;</a:t>
            </a:r>
            <a:endParaRPr lang="en-US" sz="9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dirty="0">
                <a:solidFill>
                  <a:srgbClr val="5E5E5E"/>
                </a:solidFill>
                <a:effectLst/>
                <a:latin typeface="Times New Roman" panose="02020603050405020304" pitchFamily="18" charset="0"/>
                <a:ea typeface="Times New Roman" panose="02020603050405020304" pitchFamily="18" charset="0"/>
              </a:rPr>
              <a:t>High though his titles, proud his name,</a:t>
            </a:r>
            <a:endParaRPr lang="en-US" sz="9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dirty="0">
                <a:solidFill>
                  <a:srgbClr val="5E5E5E"/>
                </a:solidFill>
                <a:effectLst/>
                <a:latin typeface="Times New Roman" panose="02020603050405020304" pitchFamily="18" charset="0"/>
                <a:ea typeface="Times New Roman" panose="02020603050405020304" pitchFamily="18" charset="0"/>
              </a:rPr>
              <a:t>Boundless his wealth as wish can claim;</a:t>
            </a:r>
            <a:endParaRPr lang="en-US" sz="9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dirty="0">
                <a:solidFill>
                  <a:srgbClr val="5E5E5E"/>
                </a:solidFill>
                <a:effectLst/>
                <a:latin typeface="Times New Roman" panose="02020603050405020304" pitchFamily="18" charset="0"/>
                <a:ea typeface="Times New Roman" panose="02020603050405020304" pitchFamily="18" charset="0"/>
              </a:rPr>
              <a:t>Despite those titles, power, and pelf,</a:t>
            </a:r>
            <a:endParaRPr lang="en-US" sz="9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dirty="0">
                <a:solidFill>
                  <a:srgbClr val="5E5E5E"/>
                </a:solidFill>
                <a:effectLst/>
                <a:latin typeface="Times New Roman" panose="02020603050405020304" pitchFamily="18" charset="0"/>
                <a:ea typeface="Times New Roman" panose="02020603050405020304" pitchFamily="18" charset="0"/>
              </a:rPr>
              <a:t>The wretch, </a:t>
            </a:r>
            <a:r>
              <a:rPr lang="en-US" sz="1800" dirty="0" err="1">
                <a:solidFill>
                  <a:srgbClr val="5E5E5E"/>
                </a:solidFill>
                <a:effectLst/>
                <a:latin typeface="Times New Roman" panose="02020603050405020304" pitchFamily="18" charset="0"/>
                <a:ea typeface="Times New Roman" panose="02020603050405020304" pitchFamily="18" charset="0"/>
              </a:rPr>
              <a:t>concentred</a:t>
            </a:r>
            <a:r>
              <a:rPr lang="en-US" sz="1800" dirty="0">
                <a:solidFill>
                  <a:srgbClr val="5E5E5E"/>
                </a:solidFill>
                <a:effectLst/>
                <a:latin typeface="Times New Roman" panose="02020603050405020304" pitchFamily="18" charset="0"/>
                <a:ea typeface="Times New Roman" panose="02020603050405020304" pitchFamily="18" charset="0"/>
              </a:rPr>
              <a:t> all in self,</a:t>
            </a:r>
            <a:endParaRPr lang="en-US" sz="9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dirty="0">
                <a:solidFill>
                  <a:srgbClr val="5E5E5E"/>
                </a:solidFill>
                <a:effectLst/>
                <a:latin typeface="Times New Roman" panose="02020603050405020304" pitchFamily="18" charset="0"/>
                <a:ea typeface="Times New Roman" panose="02020603050405020304" pitchFamily="18" charset="0"/>
              </a:rPr>
              <a:t>Living, shall forfeit fair renown,</a:t>
            </a:r>
            <a:endParaRPr lang="en-US" sz="9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dirty="0">
                <a:solidFill>
                  <a:srgbClr val="5E5E5E"/>
                </a:solidFill>
                <a:effectLst/>
                <a:latin typeface="Times New Roman" panose="02020603050405020304" pitchFamily="18" charset="0"/>
                <a:ea typeface="Times New Roman" panose="02020603050405020304" pitchFamily="18" charset="0"/>
              </a:rPr>
              <a:t>And, doubly dying, shall go down</a:t>
            </a:r>
            <a:endParaRPr lang="en-US" sz="9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dirty="0">
                <a:solidFill>
                  <a:srgbClr val="5E5E5E"/>
                </a:solidFill>
                <a:effectLst/>
                <a:latin typeface="Times New Roman" panose="02020603050405020304" pitchFamily="18" charset="0"/>
                <a:ea typeface="Times New Roman" panose="02020603050405020304" pitchFamily="18" charset="0"/>
              </a:rPr>
              <a:t>To the vile dust, from whence he sprung,</a:t>
            </a:r>
            <a:endParaRPr lang="en-US" sz="9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800" dirty="0">
                <a:solidFill>
                  <a:srgbClr val="5E5E5E"/>
                </a:solidFill>
                <a:effectLst/>
                <a:latin typeface="Times New Roman" panose="02020603050405020304" pitchFamily="18" charset="0"/>
                <a:ea typeface="Times New Roman" panose="02020603050405020304" pitchFamily="18" charset="0"/>
              </a:rPr>
              <a:t>Unwept, </a:t>
            </a:r>
            <a:r>
              <a:rPr lang="en-US" sz="1800" dirty="0" err="1">
                <a:solidFill>
                  <a:srgbClr val="5E5E5E"/>
                </a:solidFill>
                <a:effectLst/>
                <a:latin typeface="Times New Roman" panose="02020603050405020304" pitchFamily="18" charset="0"/>
                <a:ea typeface="Times New Roman" panose="02020603050405020304" pitchFamily="18" charset="0"/>
              </a:rPr>
              <a:t>unhonor’d</a:t>
            </a:r>
            <a:r>
              <a:rPr lang="en-US" sz="1800" dirty="0">
                <a:solidFill>
                  <a:srgbClr val="5E5E5E"/>
                </a:solidFill>
                <a:effectLst/>
                <a:latin typeface="Times New Roman" panose="02020603050405020304" pitchFamily="18" charset="0"/>
                <a:ea typeface="Times New Roman" panose="02020603050405020304" pitchFamily="18" charset="0"/>
              </a:rPr>
              <a:t> and unsung. </a:t>
            </a:r>
            <a:endParaRPr lang="en-US" sz="9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5E5E5E"/>
                </a:solidFill>
                <a:effectLst/>
                <a:latin typeface="Times New Roman" panose="02020603050405020304" pitchFamily="18" charset="0"/>
                <a:ea typeface="Times New Roman" panose="02020603050405020304" pitchFamily="18" charset="0"/>
              </a:rPr>
              <a:t> </a:t>
            </a:r>
            <a:endParaRPr lang="en-US" sz="9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5E5E5E"/>
                </a:solidFill>
                <a:effectLst/>
                <a:latin typeface="Times New Roman" panose="02020603050405020304" pitchFamily="18" charset="0"/>
                <a:ea typeface="Times New Roman" panose="02020603050405020304" pitchFamily="18" charset="0"/>
              </a:rPr>
              <a:t>[Excerpt from “</a:t>
            </a:r>
            <a:r>
              <a:rPr lang="en-US" sz="1800" i="1" dirty="0">
                <a:solidFill>
                  <a:srgbClr val="5E5E5E"/>
                </a:solidFill>
                <a:effectLst/>
                <a:latin typeface="Times New Roman" panose="02020603050405020304" pitchFamily="18" charset="0"/>
                <a:ea typeface="Times New Roman" panose="02020603050405020304" pitchFamily="18" charset="0"/>
              </a:rPr>
              <a:t>The Lay of the Last Minstrel</a:t>
            </a:r>
            <a:r>
              <a:rPr lang="en-US" sz="1800" dirty="0">
                <a:solidFill>
                  <a:srgbClr val="5E5E5E"/>
                </a:solidFill>
                <a:effectLst/>
                <a:latin typeface="Times New Roman" panose="02020603050405020304" pitchFamily="18" charset="0"/>
                <a:ea typeface="Times New Roman" panose="02020603050405020304" pitchFamily="18" charset="0"/>
              </a:rPr>
              <a:t>”, by </a:t>
            </a:r>
            <a:endParaRPr lang="en-US" sz="9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5E5E5E"/>
                </a:solidFill>
                <a:effectLst/>
                <a:latin typeface="Times New Roman" panose="02020603050405020304" pitchFamily="18" charset="0"/>
                <a:ea typeface="Times New Roman" panose="02020603050405020304" pitchFamily="18" charset="0"/>
              </a:rPr>
              <a:t>Walter Scott (1805)]</a:t>
            </a:r>
            <a:endParaRPr lang="en-US" sz="9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rPr>
              <a:t> </a:t>
            </a:r>
            <a:endParaRPr lang="en-US" sz="9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266070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TotalTime>
  <Words>1052</Words>
  <Application>Microsoft Office PowerPoint</Application>
  <PresentationFormat>Widescreen</PresentationFormat>
  <Paragraphs>70</Paragraphs>
  <Slides>7</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Arial</vt:lpstr>
      <vt:lpstr>Calibri</vt:lpstr>
      <vt:lpstr>Calibri Light</vt:lpstr>
      <vt:lpstr>Times New Roman</vt:lpstr>
      <vt:lpstr>Office Theme</vt:lpstr>
      <vt:lpstr>Acrobat Document</vt:lpstr>
      <vt:lpstr>LIBERTY AND THE CONSTITUTION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LIBERTY AND THE CONSTITUTION</dc:title>
  <dc:creator>Catherine Brown</dc:creator>
  <cp:lastModifiedBy>Catherine Brown</cp:lastModifiedBy>
  <cp:revision>13</cp:revision>
  <cp:lastPrinted>2021-04-13T19:46:55Z</cp:lastPrinted>
  <dcterms:created xsi:type="dcterms:W3CDTF">2021-04-13T19:15:39Z</dcterms:created>
  <dcterms:modified xsi:type="dcterms:W3CDTF">2022-05-31T17:22:01Z</dcterms:modified>
</cp:coreProperties>
</file>