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2" r:id="rId4"/>
  </p:sldMasterIdLst>
  <p:sldIdLst>
    <p:sldId id="256" r:id="rId5"/>
    <p:sldId id="277" r:id="rId6"/>
    <p:sldId id="279" r:id="rId7"/>
    <p:sldId id="280" r:id="rId8"/>
    <p:sldId id="258" r:id="rId9"/>
    <p:sldId id="260" r:id="rId10"/>
    <p:sldId id="261" r:id="rId11"/>
    <p:sldId id="262" r:id="rId12"/>
    <p:sldId id="264" r:id="rId13"/>
    <p:sldId id="265" r:id="rId14"/>
    <p:sldId id="263"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D2D0-95A3-4DEC-A061-05AED53EF7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9FCD3F-1E74-45B9-917E-6567E691B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1D767C-7083-4DA8-A3D7-7BB7134A9667}"/>
              </a:ext>
            </a:extLst>
          </p:cNvPr>
          <p:cNvSpPr>
            <a:spLocks noGrp="1"/>
          </p:cNvSpPr>
          <p:nvPr>
            <p:ph type="dt" sz="half" idx="10"/>
          </p:nvPr>
        </p:nvSpPr>
        <p:spPr/>
        <p:txBody>
          <a:bodyPr/>
          <a:lstStyle/>
          <a:p>
            <a:fld id="{38796D4F-BB7E-419C-991D-CD5849BBB277}" type="datetimeFigureOut">
              <a:rPr lang="en-US" smtClean="0"/>
              <a:t>7/26/2022</a:t>
            </a:fld>
            <a:endParaRPr lang="en-US"/>
          </a:p>
        </p:txBody>
      </p:sp>
      <p:sp>
        <p:nvSpPr>
          <p:cNvPr id="5" name="Footer Placeholder 4">
            <a:extLst>
              <a:ext uri="{FF2B5EF4-FFF2-40B4-BE49-F238E27FC236}">
                <a16:creationId xmlns:a16="http://schemas.microsoft.com/office/drawing/2014/main" id="{458157B8-FFB7-441D-ABB5-2FA97633E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EFA7D-E72F-404D-8BE2-4982DFDDC1ED}"/>
              </a:ext>
            </a:extLst>
          </p:cNvPr>
          <p:cNvSpPr>
            <a:spLocks noGrp="1"/>
          </p:cNvSpPr>
          <p:nvPr>
            <p:ph type="sldNum" sz="quarter" idx="12"/>
          </p:nvPr>
        </p:nvSpPr>
        <p:spPr/>
        <p:txBody>
          <a:bodyPr/>
          <a:lstStyle/>
          <a:p>
            <a:fld id="{B1544550-C415-44C8-AD27-7DF3C57BE45B}" type="slidenum">
              <a:rPr lang="en-US" smtClean="0"/>
              <a:t>‹#›</a:t>
            </a:fld>
            <a:endParaRPr lang="en-US"/>
          </a:p>
        </p:txBody>
      </p:sp>
    </p:spTree>
    <p:extLst>
      <p:ext uri="{BB962C8B-B14F-4D97-AF65-F5344CB8AC3E}">
        <p14:creationId xmlns:p14="http://schemas.microsoft.com/office/powerpoint/2010/main" val="91107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D952-F60B-49BF-BDF5-D63584087D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9AF247-2EA9-4B7F-A81E-500DB0E0B1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4945C-7BBF-4779-8F23-475867C88E41}"/>
              </a:ext>
            </a:extLst>
          </p:cNvPr>
          <p:cNvSpPr>
            <a:spLocks noGrp="1"/>
          </p:cNvSpPr>
          <p:nvPr>
            <p:ph type="dt" sz="half" idx="10"/>
          </p:nvPr>
        </p:nvSpPr>
        <p:spPr/>
        <p:txBody>
          <a:bodyPr/>
          <a:lstStyle/>
          <a:p>
            <a:fld id="{38796D4F-BB7E-419C-991D-CD5849BBB277}" type="datetimeFigureOut">
              <a:rPr lang="en-US" smtClean="0"/>
              <a:t>7/26/2022</a:t>
            </a:fld>
            <a:endParaRPr lang="en-US"/>
          </a:p>
        </p:txBody>
      </p:sp>
      <p:sp>
        <p:nvSpPr>
          <p:cNvPr id="5" name="Footer Placeholder 4">
            <a:extLst>
              <a:ext uri="{FF2B5EF4-FFF2-40B4-BE49-F238E27FC236}">
                <a16:creationId xmlns:a16="http://schemas.microsoft.com/office/drawing/2014/main" id="{EE0B1DA1-3D7B-4C7D-A9FE-8A1AA5174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7C3F5-F4E8-461C-8BE2-67A79FD24C4B}"/>
              </a:ext>
            </a:extLst>
          </p:cNvPr>
          <p:cNvSpPr>
            <a:spLocks noGrp="1"/>
          </p:cNvSpPr>
          <p:nvPr>
            <p:ph type="sldNum" sz="quarter" idx="12"/>
          </p:nvPr>
        </p:nvSpPr>
        <p:spPr/>
        <p:txBody>
          <a:bodyPr/>
          <a:lstStyle/>
          <a:p>
            <a:fld id="{B1544550-C415-44C8-AD27-7DF3C57BE45B}" type="slidenum">
              <a:rPr lang="en-US" smtClean="0"/>
              <a:t>‹#›</a:t>
            </a:fld>
            <a:endParaRPr lang="en-US"/>
          </a:p>
        </p:txBody>
      </p:sp>
    </p:spTree>
    <p:extLst>
      <p:ext uri="{BB962C8B-B14F-4D97-AF65-F5344CB8AC3E}">
        <p14:creationId xmlns:p14="http://schemas.microsoft.com/office/powerpoint/2010/main" val="32449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B22E6-CE82-4A7A-817D-EBCC47CDDF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7D2007-B373-41EC-B37F-636A073F35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B76A9-2FCD-493A-B57B-8379079B31C6}"/>
              </a:ext>
            </a:extLst>
          </p:cNvPr>
          <p:cNvSpPr>
            <a:spLocks noGrp="1"/>
          </p:cNvSpPr>
          <p:nvPr>
            <p:ph type="dt" sz="half" idx="10"/>
          </p:nvPr>
        </p:nvSpPr>
        <p:spPr/>
        <p:txBody>
          <a:bodyPr/>
          <a:lstStyle/>
          <a:p>
            <a:fld id="{38796D4F-BB7E-419C-991D-CD5849BBB277}" type="datetimeFigureOut">
              <a:rPr lang="en-US" smtClean="0"/>
              <a:t>7/26/2022</a:t>
            </a:fld>
            <a:endParaRPr lang="en-US"/>
          </a:p>
        </p:txBody>
      </p:sp>
      <p:sp>
        <p:nvSpPr>
          <p:cNvPr id="5" name="Footer Placeholder 4">
            <a:extLst>
              <a:ext uri="{FF2B5EF4-FFF2-40B4-BE49-F238E27FC236}">
                <a16:creationId xmlns:a16="http://schemas.microsoft.com/office/drawing/2014/main" id="{FD300638-391E-4C29-8E69-89BB01D10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BF404-F322-4772-A05A-8217BE6B4861}"/>
              </a:ext>
            </a:extLst>
          </p:cNvPr>
          <p:cNvSpPr>
            <a:spLocks noGrp="1"/>
          </p:cNvSpPr>
          <p:nvPr>
            <p:ph type="sldNum" sz="quarter" idx="12"/>
          </p:nvPr>
        </p:nvSpPr>
        <p:spPr/>
        <p:txBody>
          <a:bodyPr/>
          <a:lstStyle/>
          <a:p>
            <a:fld id="{B1544550-C415-44C8-AD27-7DF3C57BE45B}" type="slidenum">
              <a:rPr lang="en-US" smtClean="0"/>
              <a:t>‹#›</a:t>
            </a:fld>
            <a:endParaRPr lang="en-US"/>
          </a:p>
        </p:txBody>
      </p:sp>
    </p:spTree>
    <p:extLst>
      <p:ext uri="{BB962C8B-B14F-4D97-AF65-F5344CB8AC3E}">
        <p14:creationId xmlns:p14="http://schemas.microsoft.com/office/powerpoint/2010/main" val="1443730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9457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273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27349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71063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3589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6" name="Holder 6"/>
          <p:cNvSpPr>
            <a:spLocks noGrp="1"/>
          </p:cNvSpPr>
          <p:nvPr>
            <p:ph type="sldNum" sz="quarter" idx="7"/>
          </p:nvPr>
        </p:nvSpPr>
        <p:spPr/>
        <p:txBody>
          <a:bodyPr lIns="0" tIns="0" rIns="0" bIns="0"/>
          <a:lstStyle>
            <a:lvl1pPr>
              <a:defRPr sz="682" b="0" i="0">
                <a:solidFill>
                  <a:schemeClr val="tx1"/>
                </a:solidFill>
                <a:latin typeface="Times New Roman"/>
                <a:cs typeface="Times New Roman"/>
              </a:defRPr>
            </a:lvl1pPr>
          </a:lstStyle>
          <a:p>
            <a:pPr marL="25977">
              <a:lnSpc>
                <a:spcPts val="811"/>
              </a:lnSpc>
            </a:pPr>
            <a:fld id="{81D60167-4931-47E6-BA6A-407CBD079E47}" type="slidenum">
              <a:rPr lang="en-US" spc="-3" smtClean="0"/>
              <a:pPr marL="25977">
                <a:lnSpc>
                  <a:spcPts val="811"/>
                </a:lnSpc>
              </a:pPr>
              <a:t>‹#›</a:t>
            </a:fld>
            <a:endParaRPr lang="en-US" spc="-3" dirty="0"/>
          </a:p>
        </p:txBody>
      </p:sp>
    </p:spTree>
    <p:extLst>
      <p:ext uri="{BB962C8B-B14F-4D97-AF65-F5344CB8AC3E}">
        <p14:creationId xmlns:p14="http://schemas.microsoft.com/office/powerpoint/2010/main" val="75684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6" name="Holder 6"/>
          <p:cNvSpPr>
            <a:spLocks noGrp="1"/>
          </p:cNvSpPr>
          <p:nvPr>
            <p:ph type="sldNum" sz="quarter" idx="7"/>
          </p:nvPr>
        </p:nvSpPr>
        <p:spPr/>
        <p:txBody>
          <a:bodyPr lIns="0" tIns="0" rIns="0" bIns="0"/>
          <a:lstStyle>
            <a:lvl1pPr>
              <a:defRPr sz="682" b="0" i="0">
                <a:solidFill>
                  <a:schemeClr val="tx1"/>
                </a:solidFill>
                <a:latin typeface="Times New Roman"/>
                <a:cs typeface="Times New Roman"/>
              </a:defRPr>
            </a:lvl1pPr>
          </a:lstStyle>
          <a:p>
            <a:pPr marL="25977">
              <a:lnSpc>
                <a:spcPts val="811"/>
              </a:lnSpc>
            </a:pPr>
            <a:fld id="{81D60167-4931-47E6-BA6A-407CBD079E47}" type="slidenum">
              <a:rPr lang="en-US" spc="-3" smtClean="0"/>
              <a:pPr marL="25977">
                <a:lnSpc>
                  <a:spcPts val="811"/>
                </a:lnSpc>
              </a:pPr>
              <a:t>‹#›</a:t>
            </a:fld>
            <a:endParaRPr lang="en-US" spc="-3" dirty="0"/>
          </a:p>
        </p:txBody>
      </p:sp>
    </p:spTree>
    <p:extLst>
      <p:ext uri="{BB962C8B-B14F-4D97-AF65-F5344CB8AC3E}">
        <p14:creationId xmlns:p14="http://schemas.microsoft.com/office/powerpoint/2010/main" val="76599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7" name="Holder 7"/>
          <p:cNvSpPr>
            <a:spLocks noGrp="1"/>
          </p:cNvSpPr>
          <p:nvPr>
            <p:ph type="sldNum" sz="quarter" idx="7"/>
          </p:nvPr>
        </p:nvSpPr>
        <p:spPr/>
        <p:txBody>
          <a:bodyPr lIns="0" tIns="0" rIns="0" bIns="0"/>
          <a:lstStyle>
            <a:lvl1pPr>
              <a:defRPr sz="682" b="0" i="0">
                <a:solidFill>
                  <a:schemeClr val="tx1"/>
                </a:solidFill>
                <a:latin typeface="Times New Roman"/>
                <a:cs typeface="Times New Roman"/>
              </a:defRPr>
            </a:lvl1pPr>
          </a:lstStyle>
          <a:p>
            <a:pPr marL="25977">
              <a:lnSpc>
                <a:spcPts val="811"/>
              </a:lnSpc>
            </a:pPr>
            <a:fld id="{81D60167-4931-47E6-BA6A-407CBD079E47}" type="slidenum">
              <a:rPr lang="en-US" spc="-3" smtClean="0"/>
              <a:pPr marL="25977">
                <a:lnSpc>
                  <a:spcPts val="811"/>
                </a:lnSpc>
              </a:pPr>
              <a:t>‹#›</a:t>
            </a:fld>
            <a:endParaRPr lang="en-US" spc="-3" dirty="0"/>
          </a:p>
        </p:txBody>
      </p:sp>
    </p:spTree>
    <p:extLst>
      <p:ext uri="{BB962C8B-B14F-4D97-AF65-F5344CB8AC3E}">
        <p14:creationId xmlns:p14="http://schemas.microsoft.com/office/powerpoint/2010/main" val="390727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46B0-A269-4493-B2F7-CB1B3BB22D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F490EC-7735-4CCA-A023-572CB15B94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B7444-5C0D-480D-BFA1-9C30A8B9BDBE}"/>
              </a:ext>
            </a:extLst>
          </p:cNvPr>
          <p:cNvSpPr>
            <a:spLocks noGrp="1"/>
          </p:cNvSpPr>
          <p:nvPr>
            <p:ph type="dt" sz="half" idx="10"/>
          </p:nvPr>
        </p:nvSpPr>
        <p:spPr/>
        <p:txBody>
          <a:bodyPr/>
          <a:lstStyle/>
          <a:p>
            <a:fld id="{38796D4F-BB7E-419C-991D-CD5849BBB277}" type="datetimeFigureOut">
              <a:rPr lang="en-US" smtClean="0"/>
              <a:t>7/26/2022</a:t>
            </a:fld>
            <a:endParaRPr lang="en-US"/>
          </a:p>
        </p:txBody>
      </p:sp>
      <p:sp>
        <p:nvSpPr>
          <p:cNvPr id="5" name="Footer Placeholder 4">
            <a:extLst>
              <a:ext uri="{FF2B5EF4-FFF2-40B4-BE49-F238E27FC236}">
                <a16:creationId xmlns:a16="http://schemas.microsoft.com/office/drawing/2014/main" id="{020F0517-791D-4F28-B62D-72F77DDE0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E15DE-1B18-4409-A2AE-717FAB3A9431}"/>
              </a:ext>
            </a:extLst>
          </p:cNvPr>
          <p:cNvSpPr>
            <a:spLocks noGrp="1"/>
          </p:cNvSpPr>
          <p:nvPr>
            <p:ph type="sldNum" sz="quarter" idx="12"/>
          </p:nvPr>
        </p:nvSpPr>
        <p:spPr/>
        <p:txBody>
          <a:bodyPr/>
          <a:lstStyle/>
          <a:p>
            <a:fld id="{B1544550-C415-44C8-AD27-7DF3C57BE45B}" type="slidenum">
              <a:rPr lang="en-US" smtClean="0"/>
              <a:t>‹#›</a:t>
            </a:fld>
            <a:endParaRPr lang="en-US"/>
          </a:p>
        </p:txBody>
      </p:sp>
    </p:spTree>
    <p:extLst>
      <p:ext uri="{BB962C8B-B14F-4D97-AF65-F5344CB8AC3E}">
        <p14:creationId xmlns:p14="http://schemas.microsoft.com/office/powerpoint/2010/main" val="3233985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5" name="Holder 5"/>
          <p:cNvSpPr>
            <a:spLocks noGrp="1"/>
          </p:cNvSpPr>
          <p:nvPr>
            <p:ph type="sldNum" sz="quarter" idx="7"/>
          </p:nvPr>
        </p:nvSpPr>
        <p:spPr/>
        <p:txBody>
          <a:bodyPr lIns="0" tIns="0" rIns="0" bIns="0"/>
          <a:lstStyle>
            <a:lvl1pPr>
              <a:defRPr sz="682" b="0" i="0">
                <a:solidFill>
                  <a:schemeClr val="tx1"/>
                </a:solidFill>
                <a:latin typeface="Times New Roman"/>
                <a:cs typeface="Times New Roman"/>
              </a:defRPr>
            </a:lvl1pPr>
          </a:lstStyle>
          <a:p>
            <a:pPr marL="25977">
              <a:lnSpc>
                <a:spcPts val="811"/>
              </a:lnSpc>
            </a:pPr>
            <a:fld id="{81D60167-4931-47E6-BA6A-407CBD079E47}" type="slidenum">
              <a:rPr lang="en-US" spc="-3" smtClean="0"/>
              <a:pPr marL="25977">
                <a:lnSpc>
                  <a:spcPts val="811"/>
                </a:lnSpc>
              </a:pPr>
              <a:t>‹#›</a:t>
            </a:fld>
            <a:endParaRPr lang="en-US" spc="-3" dirty="0"/>
          </a:p>
        </p:txBody>
      </p:sp>
    </p:spTree>
    <p:extLst>
      <p:ext uri="{BB962C8B-B14F-4D97-AF65-F5344CB8AC3E}">
        <p14:creationId xmlns:p14="http://schemas.microsoft.com/office/powerpoint/2010/main" val="1950110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4" name="Holder 4"/>
          <p:cNvSpPr>
            <a:spLocks noGrp="1"/>
          </p:cNvSpPr>
          <p:nvPr>
            <p:ph type="sldNum" sz="quarter" idx="7"/>
          </p:nvPr>
        </p:nvSpPr>
        <p:spPr/>
        <p:txBody>
          <a:bodyPr lIns="0" tIns="0" rIns="0" bIns="0"/>
          <a:lstStyle>
            <a:lvl1pPr>
              <a:defRPr sz="682" b="0" i="0">
                <a:solidFill>
                  <a:schemeClr val="tx1"/>
                </a:solidFill>
                <a:latin typeface="Times New Roman"/>
                <a:cs typeface="Times New Roman"/>
              </a:defRPr>
            </a:lvl1pPr>
          </a:lstStyle>
          <a:p>
            <a:pPr marL="25977">
              <a:lnSpc>
                <a:spcPts val="811"/>
              </a:lnSpc>
            </a:pPr>
            <a:fld id="{81D60167-4931-47E6-BA6A-407CBD079E47}" type="slidenum">
              <a:rPr lang="en-US" spc="-3" smtClean="0"/>
              <a:pPr marL="25977">
                <a:lnSpc>
                  <a:spcPts val="811"/>
                </a:lnSpc>
              </a:pPr>
              <a:t>‹#›</a:t>
            </a:fld>
            <a:endParaRPr lang="en-US" spc="-3" dirty="0"/>
          </a:p>
        </p:txBody>
      </p:sp>
    </p:spTree>
    <p:extLst>
      <p:ext uri="{BB962C8B-B14F-4D97-AF65-F5344CB8AC3E}">
        <p14:creationId xmlns:p14="http://schemas.microsoft.com/office/powerpoint/2010/main" val="1568000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45429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91315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16537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2350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5633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9637-6F9C-4BBC-8C04-F52BEDBDB0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07CBC-C1CE-4373-BF97-B71786F2B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78BAF4-5080-4A9A-B2D0-4FE2BA4BA2A2}"/>
              </a:ext>
            </a:extLst>
          </p:cNvPr>
          <p:cNvSpPr>
            <a:spLocks noGrp="1"/>
          </p:cNvSpPr>
          <p:nvPr>
            <p:ph type="dt" sz="half" idx="10"/>
          </p:nvPr>
        </p:nvSpPr>
        <p:spPr/>
        <p:txBody>
          <a:bodyPr/>
          <a:lstStyle/>
          <a:p>
            <a:fld id="{38796D4F-BB7E-419C-991D-CD5849BBB277}" type="datetimeFigureOut">
              <a:rPr lang="en-US" smtClean="0"/>
              <a:t>7/26/2022</a:t>
            </a:fld>
            <a:endParaRPr lang="en-US"/>
          </a:p>
        </p:txBody>
      </p:sp>
      <p:sp>
        <p:nvSpPr>
          <p:cNvPr id="5" name="Footer Placeholder 4">
            <a:extLst>
              <a:ext uri="{FF2B5EF4-FFF2-40B4-BE49-F238E27FC236}">
                <a16:creationId xmlns:a16="http://schemas.microsoft.com/office/drawing/2014/main" id="{8E1C7557-7F2B-45AA-A815-E074C2BFE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70F06-7B37-441A-8A3B-9BE34C280AD2}"/>
              </a:ext>
            </a:extLst>
          </p:cNvPr>
          <p:cNvSpPr>
            <a:spLocks noGrp="1"/>
          </p:cNvSpPr>
          <p:nvPr>
            <p:ph type="sldNum" sz="quarter" idx="12"/>
          </p:nvPr>
        </p:nvSpPr>
        <p:spPr/>
        <p:txBody>
          <a:bodyPr/>
          <a:lstStyle/>
          <a:p>
            <a:fld id="{B1544550-C415-44C8-AD27-7DF3C57BE45B}" type="slidenum">
              <a:rPr lang="en-US" smtClean="0"/>
              <a:t>‹#›</a:t>
            </a:fld>
            <a:endParaRPr lang="en-US"/>
          </a:p>
        </p:txBody>
      </p:sp>
    </p:spTree>
    <p:extLst>
      <p:ext uri="{BB962C8B-B14F-4D97-AF65-F5344CB8AC3E}">
        <p14:creationId xmlns:p14="http://schemas.microsoft.com/office/powerpoint/2010/main" val="52545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45C2-06CA-4A0C-A151-53B9FA1A8F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CC4C0-19EA-4A78-9B3E-8A522E8A92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932DA7-B4FD-4864-991B-3CCA0799D0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14F6A1-8C9E-4D89-B541-B5A1C387DCC6}"/>
              </a:ext>
            </a:extLst>
          </p:cNvPr>
          <p:cNvSpPr>
            <a:spLocks noGrp="1"/>
          </p:cNvSpPr>
          <p:nvPr>
            <p:ph type="dt" sz="half" idx="10"/>
          </p:nvPr>
        </p:nvSpPr>
        <p:spPr/>
        <p:txBody>
          <a:bodyPr/>
          <a:lstStyle/>
          <a:p>
            <a:fld id="{38796D4F-BB7E-419C-991D-CD5849BBB277}" type="datetimeFigureOut">
              <a:rPr lang="en-US" smtClean="0"/>
              <a:t>7/26/2022</a:t>
            </a:fld>
            <a:endParaRPr lang="en-US"/>
          </a:p>
        </p:txBody>
      </p:sp>
      <p:sp>
        <p:nvSpPr>
          <p:cNvPr id="6" name="Footer Placeholder 5">
            <a:extLst>
              <a:ext uri="{FF2B5EF4-FFF2-40B4-BE49-F238E27FC236}">
                <a16:creationId xmlns:a16="http://schemas.microsoft.com/office/drawing/2014/main" id="{CC20A85A-C022-4A87-95CC-B7AD19E8A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8C640-05B9-4EAC-BB44-D47110C32016}"/>
              </a:ext>
            </a:extLst>
          </p:cNvPr>
          <p:cNvSpPr>
            <a:spLocks noGrp="1"/>
          </p:cNvSpPr>
          <p:nvPr>
            <p:ph type="sldNum" sz="quarter" idx="12"/>
          </p:nvPr>
        </p:nvSpPr>
        <p:spPr/>
        <p:txBody>
          <a:bodyPr/>
          <a:lstStyle/>
          <a:p>
            <a:fld id="{B1544550-C415-44C8-AD27-7DF3C57BE45B}" type="slidenum">
              <a:rPr lang="en-US" smtClean="0"/>
              <a:t>‹#›</a:t>
            </a:fld>
            <a:endParaRPr lang="en-US"/>
          </a:p>
        </p:txBody>
      </p:sp>
    </p:spTree>
    <p:extLst>
      <p:ext uri="{BB962C8B-B14F-4D97-AF65-F5344CB8AC3E}">
        <p14:creationId xmlns:p14="http://schemas.microsoft.com/office/powerpoint/2010/main" val="144091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DA27-7639-4826-8C26-60EE402C01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B93BE7-7764-49BD-AAF2-6CC685F92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274D29-8514-4DD6-B174-00131CE1E0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F33A3D-52EE-4A18-B596-50C2BB56EE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E2ABE7-DFBD-4C26-A962-C71EEF916D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ABC0A1-0137-4692-870A-1B8506CB6FC9}"/>
              </a:ext>
            </a:extLst>
          </p:cNvPr>
          <p:cNvSpPr>
            <a:spLocks noGrp="1"/>
          </p:cNvSpPr>
          <p:nvPr>
            <p:ph type="dt" sz="half" idx="10"/>
          </p:nvPr>
        </p:nvSpPr>
        <p:spPr/>
        <p:txBody>
          <a:bodyPr/>
          <a:lstStyle/>
          <a:p>
            <a:fld id="{38796D4F-BB7E-419C-991D-CD5849BBB277}" type="datetimeFigureOut">
              <a:rPr lang="en-US" smtClean="0"/>
              <a:t>7/26/2022</a:t>
            </a:fld>
            <a:endParaRPr lang="en-US"/>
          </a:p>
        </p:txBody>
      </p:sp>
      <p:sp>
        <p:nvSpPr>
          <p:cNvPr id="8" name="Footer Placeholder 7">
            <a:extLst>
              <a:ext uri="{FF2B5EF4-FFF2-40B4-BE49-F238E27FC236}">
                <a16:creationId xmlns:a16="http://schemas.microsoft.com/office/drawing/2014/main" id="{7B29D7F1-8E85-48C3-BC4C-61222B7222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77811B-C3FF-4735-B592-E5B518850114}"/>
              </a:ext>
            </a:extLst>
          </p:cNvPr>
          <p:cNvSpPr>
            <a:spLocks noGrp="1"/>
          </p:cNvSpPr>
          <p:nvPr>
            <p:ph type="sldNum" sz="quarter" idx="12"/>
          </p:nvPr>
        </p:nvSpPr>
        <p:spPr/>
        <p:txBody>
          <a:bodyPr/>
          <a:lstStyle/>
          <a:p>
            <a:fld id="{B1544550-C415-44C8-AD27-7DF3C57BE45B}" type="slidenum">
              <a:rPr lang="en-US" smtClean="0"/>
              <a:t>‹#›</a:t>
            </a:fld>
            <a:endParaRPr lang="en-US"/>
          </a:p>
        </p:txBody>
      </p:sp>
    </p:spTree>
    <p:extLst>
      <p:ext uri="{BB962C8B-B14F-4D97-AF65-F5344CB8AC3E}">
        <p14:creationId xmlns:p14="http://schemas.microsoft.com/office/powerpoint/2010/main" val="11911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E24B8-A003-4B38-A785-A9708D4618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420585-308B-47C3-8B53-B27C24B32219}"/>
              </a:ext>
            </a:extLst>
          </p:cNvPr>
          <p:cNvSpPr>
            <a:spLocks noGrp="1"/>
          </p:cNvSpPr>
          <p:nvPr>
            <p:ph type="dt" sz="half" idx="10"/>
          </p:nvPr>
        </p:nvSpPr>
        <p:spPr/>
        <p:txBody>
          <a:bodyPr/>
          <a:lstStyle/>
          <a:p>
            <a:fld id="{38796D4F-BB7E-419C-991D-CD5849BBB277}" type="datetimeFigureOut">
              <a:rPr lang="en-US" smtClean="0"/>
              <a:t>7/26/2022</a:t>
            </a:fld>
            <a:endParaRPr lang="en-US"/>
          </a:p>
        </p:txBody>
      </p:sp>
      <p:sp>
        <p:nvSpPr>
          <p:cNvPr id="4" name="Footer Placeholder 3">
            <a:extLst>
              <a:ext uri="{FF2B5EF4-FFF2-40B4-BE49-F238E27FC236}">
                <a16:creationId xmlns:a16="http://schemas.microsoft.com/office/drawing/2014/main" id="{DAABAD8D-F665-4878-A773-88EFB8946C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707A0C-D6D3-4092-978E-1BF195F0499E}"/>
              </a:ext>
            </a:extLst>
          </p:cNvPr>
          <p:cNvSpPr>
            <a:spLocks noGrp="1"/>
          </p:cNvSpPr>
          <p:nvPr>
            <p:ph type="sldNum" sz="quarter" idx="12"/>
          </p:nvPr>
        </p:nvSpPr>
        <p:spPr/>
        <p:txBody>
          <a:bodyPr/>
          <a:lstStyle/>
          <a:p>
            <a:fld id="{B1544550-C415-44C8-AD27-7DF3C57BE45B}" type="slidenum">
              <a:rPr lang="en-US" smtClean="0"/>
              <a:t>‹#›</a:t>
            </a:fld>
            <a:endParaRPr lang="en-US"/>
          </a:p>
        </p:txBody>
      </p:sp>
    </p:spTree>
    <p:extLst>
      <p:ext uri="{BB962C8B-B14F-4D97-AF65-F5344CB8AC3E}">
        <p14:creationId xmlns:p14="http://schemas.microsoft.com/office/powerpoint/2010/main" val="3999824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D135E-2EE1-4F44-84F9-7BC23231BDD5}"/>
              </a:ext>
            </a:extLst>
          </p:cNvPr>
          <p:cNvSpPr>
            <a:spLocks noGrp="1"/>
          </p:cNvSpPr>
          <p:nvPr>
            <p:ph type="dt" sz="half" idx="10"/>
          </p:nvPr>
        </p:nvSpPr>
        <p:spPr/>
        <p:txBody>
          <a:bodyPr/>
          <a:lstStyle/>
          <a:p>
            <a:fld id="{38796D4F-BB7E-419C-991D-CD5849BBB277}" type="datetimeFigureOut">
              <a:rPr lang="en-US" smtClean="0"/>
              <a:t>7/26/2022</a:t>
            </a:fld>
            <a:endParaRPr lang="en-US"/>
          </a:p>
        </p:txBody>
      </p:sp>
      <p:sp>
        <p:nvSpPr>
          <p:cNvPr id="3" name="Footer Placeholder 2">
            <a:extLst>
              <a:ext uri="{FF2B5EF4-FFF2-40B4-BE49-F238E27FC236}">
                <a16:creationId xmlns:a16="http://schemas.microsoft.com/office/drawing/2014/main" id="{E274AFE9-805F-4610-9C30-06AA4B5B15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AE43B4-A400-4CF3-9966-0BC72E2A4824}"/>
              </a:ext>
            </a:extLst>
          </p:cNvPr>
          <p:cNvSpPr>
            <a:spLocks noGrp="1"/>
          </p:cNvSpPr>
          <p:nvPr>
            <p:ph type="sldNum" sz="quarter" idx="12"/>
          </p:nvPr>
        </p:nvSpPr>
        <p:spPr/>
        <p:txBody>
          <a:bodyPr/>
          <a:lstStyle/>
          <a:p>
            <a:fld id="{B1544550-C415-44C8-AD27-7DF3C57BE45B}" type="slidenum">
              <a:rPr lang="en-US" smtClean="0"/>
              <a:t>‹#›</a:t>
            </a:fld>
            <a:endParaRPr lang="en-US"/>
          </a:p>
        </p:txBody>
      </p:sp>
    </p:spTree>
    <p:extLst>
      <p:ext uri="{BB962C8B-B14F-4D97-AF65-F5344CB8AC3E}">
        <p14:creationId xmlns:p14="http://schemas.microsoft.com/office/powerpoint/2010/main" val="104304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175C-1D20-4504-8C9A-D98758E1C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1BBB92-1825-4DE6-ADBF-58BC36EF93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755B7-8BA0-4F19-AF46-7B8093D8F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25EDAB-DB4F-4933-9206-BB5774B8AE6C}"/>
              </a:ext>
            </a:extLst>
          </p:cNvPr>
          <p:cNvSpPr>
            <a:spLocks noGrp="1"/>
          </p:cNvSpPr>
          <p:nvPr>
            <p:ph type="dt" sz="half" idx="10"/>
          </p:nvPr>
        </p:nvSpPr>
        <p:spPr/>
        <p:txBody>
          <a:bodyPr/>
          <a:lstStyle/>
          <a:p>
            <a:fld id="{38796D4F-BB7E-419C-991D-CD5849BBB277}" type="datetimeFigureOut">
              <a:rPr lang="en-US" smtClean="0"/>
              <a:t>7/26/2022</a:t>
            </a:fld>
            <a:endParaRPr lang="en-US"/>
          </a:p>
        </p:txBody>
      </p:sp>
      <p:sp>
        <p:nvSpPr>
          <p:cNvPr id="6" name="Footer Placeholder 5">
            <a:extLst>
              <a:ext uri="{FF2B5EF4-FFF2-40B4-BE49-F238E27FC236}">
                <a16:creationId xmlns:a16="http://schemas.microsoft.com/office/drawing/2014/main" id="{8558F9D2-3778-44E1-9F57-63725321A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8B0F45-0BDD-4D83-83F9-5A7AC416AD5B}"/>
              </a:ext>
            </a:extLst>
          </p:cNvPr>
          <p:cNvSpPr>
            <a:spLocks noGrp="1"/>
          </p:cNvSpPr>
          <p:nvPr>
            <p:ph type="sldNum" sz="quarter" idx="12"/>
          </p:nvPr>
        </p:nvSpPr>
        <p:spPr/>
        <p:txBody>
          <a:bodyPr/>
          <a:lstStyle/>
          <a:p>
            <a:fld id="{B1544550-C415-44C8-AD27-7DF3C57BE45B}" type="slidenum">
              <a:rPr lang="en-US" smtClean="0"/>
              <a:t>‹#›</a:t>
            </a:fld>
            <a:endParaRPr lang="en-US"/>
          </a:p>
        </p:txBody>
      </p:sp>
    </p:spTree>
    <p:extLst>
      <p:ext uri="{BB962C8B-B14F-4D97-AF65-F5344CB8AC3E}">
        <p14:creationId xmlns:p14="http://schemas.microsoft.com/office/powerpoint/2010/main" val="289238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71CE-87A9-4E9D-A5DD-D1E9882F9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F58D06-5BB6-4BA8-8F44-8CE01B86F0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1C3EAD-8D79-47F3-9BD1-EF1A8DA45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442521-50B1-420C-8D0F-3B2BB2CDE997}"/>
              </a:ext>
            </a:extLst>
          </p:cNvPr>
          <p:cNvSpPr>
            <a:spLocks noGrp="1"/>
          </p:cNvSpPr>
          <p:nvPr>
            <p:ph type="dt" sz="half" idx="10"/>
          </p:nvPr>
        </p:nvSpPr>
        <p:spPr/>
        <p:txBody>
          <a:bodyPr/>
          <a:lstStyle/>
          <a:p>
            <a:fld id="{38796D4F-BB7E-419C-991D-CD5849BBB277}" type="datetimeFigureOut">
              <a:rPr lang="en-US" smtClean="0"/>
              <a:t>7/26/2022</a:t>
            </a:fld>
            <a:endParaRPr lang="en-US"/>
          </a:p>
        </p:txBody>
      </p:sp>
      <p:sp>
        <p:nvSpPr>
          <p:cNvPr id="6" name="Footer Placeholder 5">
            <a:extLst>
              <a:ext uri="{FF2B5EF4-FFF2-40B4-BE49-F238E27FC236}">
                <a16:creationId xmlns:a16="http://schemas.microsoft.com/office/drawing/2014/main" id="{AE9670CD-B878-430F-A516-64964E459D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B28F0-4A9D-4CA2-A0D9-91BE6587D659}"/>
              </a:ext>
            </a:extLst>
          </p:cNvPr>
          <p:cNvSpPr>
            <a:spLocks noGrp="1"/>
          </p:cNvSpPr>
          <p:nvPr>
            <p:ph type="sldNum" sz="quarter" idx="12"/>
          </p:nvPr>
        </p:nvSpPr>
        <p:spPr/>
        <p:txBody>
          <a:bodyPr/>
          <a:lstStyle/>
          <a:p>
            <a:fld id="{B1544550-C415-44C8-AD27-7DF3C57BE45B}" type="slidenum">
              <a:rPr lang="en-US" smtClean="0"/>
              <a:t>‹#›</a:t>
            </a:fld>
            <a:endParaRPr lang="en-US"/>
          </a:p>
        </p:txBody>
      </p:sp>
    </p:spTree>
    <p:extLst>
      <p:ext uri="{BB962C8B-B14F-4D97-AF65-F5344CB8AC3E}">
        <p14:creationId xmlns:p14="http://schemas.microsoft.com/office/powerpoint/2010/main" val="40046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74677A-7203-4E64-8C12-C0EF5ED73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202388-38CD-4462-BB03-EE151D3A74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BBBF0-0C8D-4923-B331-FBF147548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96D4F-BB7E-419C-991D-CD5849BBB277}" type="datetimeFigureOut">
              <a:rPr lang="en-US" smtClean="0"/>
              <a:t>7/26/2022</a:t>
            </a:fld>
            <a:endParaRPr lang="en-US"/>
          </a:p>
        </p:txBody>
      </p:sp>
      <p:sp>
        <p:nvSpPr>
          <p:cNvPr id="5" name="Footer Placeholder 4">
            <a:extLst>
              <a:ext uri="{FF2B5EF4-FFF2-40B4-BE49-F238E27FC236}">
                <a16:creationId xmlns:a16="http://schemas.microsoft.com/office/drawing/2014/main" id="{158F8561-E8C6-40F4-A445-27E50B0D6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70867A-2292-479A-AB8B-9F37195EB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44550-C415-44C8-AD27-7DF3C57BE45B}" type="slidenum">
              <a:rPr lang="en-US" smtClean="0"/>
              <a:t>‹#›</a:t>
            </a:fld>
            <a:endParaRPr lang="en-US"/>
          </a:p>
        </p:txBody>
      </p:sp>
    </p:spTree>
    <p:extLst>
      <p:ext uri="{BB962C8B-B14F-4D97-AF65-F5344CB8AC3E}">
        <p14:creationId xmlns:p14="http://schemas.microsoft.com/office/powerpoint/2010/main" val="57979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8195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6" name="Holder 6"/>
          <p:cNvSpPr>
            <a:spLocks noGrp="1"/>
          </p:cNvSpPr>
          <p:nvPr>
            <p:ph type="sldNum" sz="quarter" idx="7"/>
          </p:nvPr>
        </p:nvSpPr>
        <p:spPr>
          <a:xfrm>
            <a:off x="5986033" y="6342303"/>
            <a:ext cx="239059" cy="102592"/>
          </a:xfrm>
          <a:prstGeom prst="rect">
            <a:avLst/>
          </a:prstGeom>
        </p:spPr>
        <p:txBody>
          <a:bodyPr wrap="square" lIns="0" tIns="0" rIns="0" bIns="0">
            <a:spAutoFit/>
          </a:bodyPr>
          <a:lstStyle>
            <a:lvl1pPr>
              <a:defRPr sz="682" b="0" i="0">
                <a:solidFill>
                  <a:schemeClr val="tx1"/>
                </a:solidFill>
                <a:latin typeface="Times New Roman"/>
                <a:cs typeface="Times New Roman"/>
              </a:defRPr>
            </a:lvl1pPr>
          </a:lstStyle>
          <a:p>
            <a:pPr marL="25977">
              <a:lnSpc>
                <a:spcPts val="811"/>
              </a:lnSpc>
            </a:pPr>
            <a:fld id="{81D60167-4931-47E6-BA6A-407CBD079E47}" type="slidenum">
              <a:rPr lang="en-US" spc="-3" smtClean="0"/>
              <a:pPr marL="25977">
                <a:lnSpc>
                  <a:spcPts val="811"/>
                </a:lnSpc>
              </a:pPr>
              <a:t>‹#›</a:t>
            </a:fld>
            <a:endParaRPr lang="en-US" spc="-3" dirty="0"/>
          </a:p>
        </p:txBody>
      </p:sp>
    </p:spTree>
    <p:extLst>
      <p:ext uri="{BB962C8B-B14F-4D97-AF65-F5344CB8AC3E}">
        <p14:creationId xmlns:p14="http://schemas.microsoft.com/office/powerpoint/2010/main" val="192493747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288930" y="4937714"/>
            <a:ext cx="6498416" cy="90920"/>
          </a:xfrm>
          <a:custGeom>
            <a:avLst/>
            <a:gdLst/>
            <a:ahLst/>
            <a:cxnLst/>
            <a:rect l="l" t="t" r="r" b="b"/>
            <a:pathLst>
              <a:path w="4142740" h="133350">
                <a:moveTo>
                  <a:pt x="4118964" y="0"/>
                </a:moveTo>
                <a:lnTo>
                  <a:pt x="23559" y="0"/>
                </a:lnTo>
                <a:lnTo>
                  <a:pt x="5889" y="29658"/>
                </a:lnTo>
                <a:lnTo>
                  <a:pt x="0" y="66635"/>
                </a:lnTo>
                <a:lnTo>
                  <a:pt x="5889" y="103612"/>
                </a:lnTo>
                <a:lnTo>
                  <a:pt x="23559" y="133271"/>
                </a:lnTo>
                <a:lnTo>
                  <a:pt x="4118964" y="133271"/>
                </a:lnTo>
                <a:lnTo>
                  <a:pt x="4136633" y="103612"/>
                </a:lnTo>
                <a:lnTo>
                  <a:pt x="4142523" y="66635"/>
                </a:lnTo>
                <a:lnTo>
                  <a:pt x="4136633" y="29658"/>
                </a:lnTo>
                <a:lnTo>
                  <a:pt x="4118964" y="0"/>
                </a:lnTo>
                <a:close/>
              </a:path>
            </a:pathLst>
          </a:custGeom>
          <a:solidFill>
            <a:srgbClr val="FFD100">
              <a:alpha val="39999"/>
            </a:srgbClr>
          </a:solidFill>
        </p:spPr>
        <p:txBody>
          <a:bodyPr wrap="square" lIns="0" tIns="0" rIns="0" bIns="0" rtlCol="0"/>
          <a:lstStyle/>
          <a:p>
            <a:endParaRPr sz="1227"/>
          </a:p>
        </p:txBody>
      </p:sp>
      <p:sp>
        <p:nvSpPr>
          <p:cNvPr id="17" name="bg object 17"/>
          <p:cNvSpPr/>
          <p:nvPr/>
        </p:nvSpPr>
        <p:spPr>
          <a:xfrm>
            <a:off x="1438338" y="4827651"/>
            <a:ext cx="9493624" cy="201324"/>
          </a:xfrm>
          <a:custGeom>
            <a:avLst/>
            <a:gdLst/>
            <a:ahLst/>
            <a:cxnLst/>
            <a:rect l="l" t="t" r="r" b="b"/>
            <a:pathLst>
              <a:path w="6052184" h="295275">
                <a:moveTo>
                  <a:pt x="1122781" y="228066"/>
                </a:moveTo>
                <a:lnTo>
                  <a:pt x="1116888" y="191084"/>
                </a:lnTo>
                <a:lnTo>
                  <a:pt x="1099210" y="161429"/>
                </a:lnTo>
                <a:lnTo>
                  <a:pt x="23558" y="161429"/>
                </a:lnTo>
                <a:lnTo>
                  <a:pt x="5892" y="191096"/>
                </a:lnTo>
                <a:lnTo>
                  <a:pt x="0" y="228066"/>
                </a:lnTo>
                <a:lnTo>
                  <a:pt x="5892" y="265049"/>
                </a:lnTo>
                <a:lnTo>
                  <a:pt x="23558" y="294703"/>
                </a:lnTo>
                <a:lnTo>
                  <a:pt x="1099210" y="294703"/>
                </a:lnTo>
                <a:lnTo>
                  <a:pt x="1116888" y="265049"/>
                </a:lnTo>
                <a:lnTo>
                  <a:pt x="1122781" y="228066"/>
                </a:lnTo>
                <a:close/>
              </a:path>
              <a:path w="6052184" h="295275">
                <a:moveTo>
                  <a:pt x="6052058" y="66636"/>
                </a:moveTo>
                <a:lnTo>
                  <a:pt x="6046165" y="29654"/>
                </a:lnTo>
                <a:lnTo>
                  <a:pt x="6028487" y="0"/>
                </a:lnTo>
                <a:lnTo>
                  <a:pt x="492493" y="12"/>
                </a:lnTo>
                <a:lnTo>
                  <a:pt x="474827" y="29667"/>
                </a:lnTo>
                <a:lnTo>
                  <a:pt x="468934" y="66649"/>
                </a:lnTo>
                <a:lnTo>
                  <a:pt x="474827" y="103619"/>
                </a:lnTo>
                <a:lnTo>
                  <a:pt x="492493" y="133273"/>
                </a:lnTo>
                <a:lnTo>
                  <a:pt x="6028487" y="133273"/>
                </a:lnTo>
                <a:lnTo>
                  <a:pt x="6046165" y="103619"/>
                </a:lnTo>
                <a:lnTo>
                  <a:pt x="6052058" y="66636"/>
                </a:lnTo>
                <a:close/>
              </a:path>
            </a:pathLst>
          </a:custGeom>
          <a:solidFill>
            <a:srgbClr val="FFD100">
              <a:alpha val="39999"/>
            </a:srgbClr>
          </a:solidFill>
        </p:spPr>
        <p:txBody>
          <a:bodyPr wrap="square" lIns="0" tIns="0" rIns="0" bIns="0" rtlCol="0"/>
          <a:lstStyle/>
          <a:p>
            <a:endParaRPr sz="1227"/>
          </a:p>
        </p:txBody>
      </p:sp>
      <p:sp>
        <p:nvSpPr>
          <p:cNvPr id="18" name="bg object 18"/>
          <p:cNvSpPr/>
          <p:nvPr/>
        </p:nvSpPr>
        <p:spPr>
          <a:xfrm>
            <a:off x="1451505" y="3617456"/>
            <a:ext cx="9479678" cy="200891"/>
          </a:xfrm>
          <a:custGeom>
            <a:avLst/>
            <a:gdLst/>
            <a:ahLst/>
            <a:cxnLst/>
            <a:rect l="l" t="t" r="r" b="b"/>
            <a:pathLst>
              <a:path w="6043295" h="294639">
                <a:moveTo>
                  <a:pt x="2771495" y="227558"/>
                </a:moveTo>
                <a:lnTo>
                  <a:pt x="2765602" y="190588"/>
                </a:lnTo>
                <a:lnTo>
                  <a:pt x="2747937" y="160921"/>
                </a:lnTo>
                <a:lnTo>
                  <a:pt x="23558" y="160921"/>
                </a:lnTo>
                <a:lnTo>
                  <a:pt x="5892" y="190588"/>
                </a:lnTo>
                <a:lnTo>
                  <a:pt x="0" y="227558"/>
                </a:lnTo>
                <a:lnTo>
                  <a:pt x="5892" y="264541"/>
                </a:lnTo>
                <a:lnTo>
                  <a:pt x="23558" y="294195"/>
                </a:lnTo>
                <a:lnTo>
                  <a:pt x="2747937" y="294195"/>
                </a:lnTo>
                <a:lnTo>
                  <a:pt x="2765602" y="264541"/>
                </a:lnTo>
                <a:lnTo>
                  <a:pt x="2771495" y="227558"/>
                </a:lnTo>
                <a:close/>
              </a:path>
              <a:path w="6043295" h="294639">
                <a:moveTo>
                  <a:pt x="6043219" y="66636"/>
                </a:moveTo>
                <a:lnTo>
                  <a:pt x="6037326" y="29667"/>
                </a:lnTo>
                <a:lnTo>
                  <a:pt x="6019660" y="0"/>
                </a:lnTo>
                <a:lnTo>
                  <a:pt x="496811" y="0"/>
                </a:lnTo>
                <a:lnTo>
                  <a:pt x="479145" y="29667"/>
                </a:lnTo>
                <a:lnTo>
                  <a:pt x="473252" y="66636"/>
                </a:lnTo>
                <a:lnTo>
                  <a:pt x="479145" y="103619"/>
                </a:lnTo>
                <a:lnTo>
                  <a:pt x="496811" y="133273"/>
                </a:lnTo>
                <a:lnTo>
                  <a:pt x="6019660" y="133273"/>
                </a:lnTo>
                <a:lnTo>
                  <a:pt x="6037326" y="103619"/>
                </a:lnTo>
                <a:lnTo>
                  <a:pt x="6043219" y="66636"/>
                </a:lnTo>
                <a:close/>
              </a:path>
            </a:pathLst>
          </a:custGeom>
          <a:solidFill>
            <a:srgbClr val="FFD100">
              <a:alpha val="39999"/>
            </a:srgbClr>
          </a:solidFill>
        </p:spPr>
        <p:txBody>
          <a:bodyPr wrap="square" lIns="0" tIns="0" rIns="0" bIns="0" rtlCol="0"/>
          <a:lstStyle/>
          <a:p>
            <a:endParaRPr sz="1227"/>
          </a:p>
        </p:txBody>
      </p:sp>
      <p:sp>
        <p:nvSpPr>
          <p:cNvPr id="19" name="bg object 19"/>
          <p:cNvSpPr/>
          <p:nvPr/>
        </p:nvSpPr>
        <p:spPr>
          <a:xfrm>
            <a:off x="1460470" y="2518989"/>
            <a:ext cx="9467725" cy="201757"/>
          </a:xfrm>
          <a:custGeom>
            <a:avLst/>
            <a:gdLst/>
            <a:ahLst/>
            <a:cxnLst/>
            <a:rect l="l" t="t" r="r" b="b"/>
            <a:pathLst>
              <a:path w="6035675" h="295910">
                <a:moveTo>
                  <a:pt x="5738126" y="228739"/>
                </a:moveTo>
                <a:lnTo>
                  <a:pt x="5732323" y="191757"/>
                </a:lnTo>
                <a:lnTo>
                  <a:pt x="5714708" y="162052"/>
                </a:lnTo>
                <a:lnTo>
                  <a:pt x="23698" y="162052"/>
                </a:lnTo>
                <a:lnTo>
                  <a:pt x="5969" y="191681"/>
                </a:lnTo>
                <a:lnTo>
                  <a:pt x="0" y="228638"/>
                </a:lnTo>
                <a:lnTo>
                  <a:pt x="5816" y="265633"/>
                </a:lnTo>
                <a:lnTo>
                  <a:pt x="23418" y="295325"/>
                </a:lnTo>
                <a:lnTo>
                  <a:pt x="5714428" y="295325"/>
                </a:lnTo>
                <a:lnTo>
                  <a:pt x="5732157" y="265709"/>
                </a:lnTo>
                <a:lnTo>
                  <a:pt x="5738126" y="228739"/>
                </a:lnTo>
                <a:close/>
              </a:path>
              <a:path w="6035675" h="295910">
                <a:moveTo>
                  <a:pt x="6035129" y="66687"/>
                </a:moveTo>
                <a:lnTo>
                  <a:pt x="6029325" y="29705"/>
                </a:lnTo>
                <a:lnTo>
                  <a:pt x="6011710" y="0"/>
                </a:lnTo>
                <a:lnTo>
                  <a:pt x="1086167" y="0"/>
                </a:lnTo>
                <a:lnTo>
                  <a:pt x="1068438" y="29629"/>
                </a:lnTo>
                <a:lnTo>
                  <a:pt x="1062469" y="66586"/>
                </a:lnTo>
                <a:lnTo>
                  <a:pt x="1068285" y="103581"/>
                </a:lnTo>
                <a:lnTo>
                  <a:pt x="1085888" y="133273"/>
                </a:lnTo>
                <a:lnTo>
                  <a:pt x="6011430" y="133273"/>
                </a:lnTo>
                <a:lnTo>
                  <a:pt x="6029160" y="103657"/>
                </a:lnTo>
                <a:lnTo>
                  <a:pt x="6035129" y="66687"/>
                </a:lnTo>
                <a:close/>
              </a:path>
            </a:pathLst>
          </a:custGeom>
          <a:solidFill>
            <a:srgbClr val="FFD100">
              <a:alpha val="39999"/>
            </a:srgbClr>
          </a:solidFill>
        </p:spPr>
        <p:txBody>
          <a:bodyPr wrap="square" lIns="0" tIns="0" rIns="0" bIns="0" rtlCol="0"/>
          <a:lstStyle/>
          <a:p>
            <a:endParaRPr sz="1227"/>
          </a:p>
        </p:txBody>
      </p:sp>
      <p:pic>
        <p:nvPicPr>
          <p:cNvPr id="20" name="bg object 20"/>
          <p:cNvPicPr/>
          <p:nvPr/>
        </p:nvPicPr>
        <p:blipFill>
          <a:blip r:embed="rId7" cstate="print"/>
          <a:stretch>
            <a:fillRect/>
          </a:stretch>
        </p:blipFill>
        <p:spPr>
          <a:xfrm>
            <a:off x="0" y="0"/>
            <a:ext cx="12192000" cy="6858000"/>
          </a:xfrm>
          <a:prstGeom prst="rect">
            <a:avLst/>
          </a:prstGeom>
        </p:spPr>
      </p:pic>
      <p:pic>
        <p:nvPicPr>
          <p:cNvPr id="21" name="bg object 21"/>
          <p:cNvPicPr/>
          <p:nvPr/>
        </p:nvPicPr>
        <p:blipFill>
          <a:blip r:embed="rId8" cstate="print"/>
          <a:stretch>
            <a:fillRect/>
          </a:stretch>
        </p:blipFill>
        <p:spPr>
          <a:xfrm>
            <a:off x="5183772" y="270523"/>
            <a:ext cx="1800880" cy="771790"/>
          </a:xfrm>
          <a:prstGeom prst="rect">
            <a:avLst/>
          </a:prstGeom>
        </p:spPr>
      </p:pic>
      <p:pic>
        <p:nvPicPr>
          <p:cNvPr id="22" name="bg object 22"/>
          <p:cNvPicPr/>
          <p:nvPr/>
        </p:nvPicPr>
        <p:blipFill>
          <a:blip r:embed="rId9" cstate="print"/>
          <a:stretch>
            <a:fillRect/>
          </a:stretch>
        </p:blipFill>
        <p:spPr>
          <a:xfrm>
            <a:off x="5674372" y="5735342"/>
            <a:ext cx="3300306" cy="270730"/>
          </a:xfrm>
          <a:prstGeom prst="rect">
            <a:avLst/>
          </a:prstGeom>
        </p:spPr>
      </p:pic>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449497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mb.certcivatty@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09C3-65C5-45F3-B474-8BFA8B2D01A4}"/>
              </a:ext>
            </a:extLst>
          </p:cNvPr>
          <p:cNvSpPr>
            <a:spLocks noGrp="1"/>
          </p:cNvSpPr>
          <p:nvPr>
            <p:ph type="ctrTitle"/>
          </p:nvPr>
        </p:nvSpPr>
        <p:spPr>
          <a:xfrm>
            <a:off x="1524000" y="751840"/>
            <a:ext cx="9144000" cy="2758123"/>
          </a:xfrm>
        </p:spPr>
        <p:txBody>
          <a:bodyPr>
            <a:normAutofit/>
          </a:bodyPr>
          <a:lstStyle/>
          <a:p>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2000">
                <a:latin typeface="Times New Roman" panose="02020603050405020304" pitchFamily="18" charset="0"/>
                <a:cs typeface="Times New Roman" panose="02020603050405020304" pitchFamily="18" charset="0"/>
              </a:rPr>
              <a:t>THE RELATIONSHIP </a:t>
            </a:r>
            <a:r>
              <a:rPr lang="en-US" sz="2000" dirty="0">
                <a:latin typeface="Times New Roman" panose="02020603050405020304" pitchFamily="18" charset="0"/>
                <a:cs typeface="Times New Roman" panose="02020603050405020304" pitchFamily="18" charset="0"/>
              </a:rPr>
              <a:t>BETWEEN THE U.S.GOVERNMENT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AND  THE SOVEREIGN STATES</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4C0EC5E-AA7A-4433-86B3-9902D18AE013}"/>
              </a:ext>
            </a:extLst>
          </p:cNvPr>
          <p:cNvSpPr>
            <a:spLocks noGrp="1"/>
          </p:cNvSpPr>
          <p:nvPr>
            <p:ph type="subTitle" idx="1"/>
          </p:nvPr>
        </p:nvSpPr>
        <p:spPr/>
        <p:txBody>
          <a:bodyPr>
            <a:normAutofit/>
          </a:bodyPr>
          <a:lstStyle/>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Catherine M. Brown, Esq.</a:t>
            </a:r>
          </a:p>
          <a:p>
            <a:r>
              <a:rPr lang="en-US" sz="1800" dirty="0">
                <a:latin typeface="Times New Roman" panose="02020603050405020304" pitchFamily="18" charset="0"/>
                <a:cs typeface="Times New Roman" panose="02020603050405020304" pitchFamily="18" charset="0"/>
                <a:hlinkClick r:id="rId2"/>
              </a:rPr>
              <a:t>cmb.certcivatty@gmail.com</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Catherine M. Brown, Esq., All Rights Reserved, 2022 </a:t>
            </a:r>
          </a:p>
          <a:p>
            <a:endParaRPr lang="en-US" sz="1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4A86DB3-6919-8A19-4E9B-0FDCD2A01C6B}"/>
              </a:ext>
            </a:extLst>
          </p:cNvPr>
          <p:cNvSpPr txBox="1"/>
          <p:nvPr/>
        </p:nvSpPr>
        <p:spPr>
          <a:xfrm>
            <a:off x="7477125" y="4619625"/>
            <a:ext cx="184731" cy="646331"/>
          </a:xfrm>
          <a:prstGeom prst="rect">
            <a:avLst/>
          </a:prstGeom>
          <a:noFill/>
        </p:spPr>
        <p:txBody>
          <a:bodyPr wrap="none" rtlCol="0">
            <a:spAutoFit/>
          </a:bodyPr>
          <a:lstStyle/>
          <a:p>
            <a:endParaRPr lang="en-US" dirty="0"/>
          </a:p>
          <a:p>
            <a:endParaRPr lang="en-US" dirty="0"/>
          </a:p>
        </p:txBody>
      </p:sp>
    </p:spTree>
    <p:extLst>
      <p:ext uri="{BB962C8B-B14F-4D97-AF65-F5344CB8AC3E}">
        <p14:creationId xmlns:p14="http://schemas.microsoft.com/office/powerpoint/2010/main" val="2373377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DB90584-605F-4D6C-9752-F3CDC78B1B94}"/>
              </a:ext>
            </a:extLst>
          </p:cNvPr>
          <p:cNvGraphicFramePr>
            <a:graphicFrameLocks noChangeAspect="1"/>
          </p:cNvGraphicFramePr>
          <p:nvPr>
            <p:extLst>
              <p:ext uri="{D42A27DB-BD31-4B8C-83A1-F6EECF244321}">
                <p14:modId xmlns:p14="http://schemas.microsoft.com/office/powerpoint/2010/main" val="230818416"/>
              </p:ext>
            </p:extLst>
          </p:nvPr>
        </p:nvGraphicFramePr>
        <p:xfrm>
          <a:off x="3362325" y="123825"/>
          <a:ext cx="5286374" cy="6375400"/>
        </p:xfrm>
        <a:graphic>
          <a:graphicData uri="http://schemas.openxmlformats.org/presentationml/2006/ole">
            <mc:AlternateContent xmlns:mc="http://schemas.openxmlformats.org/markup-compatibility/2006">
              <mc:Choice xmlns:v="urn:schemas-microsoft-com:vml" Requires="v">
                <p:oleObj name="Acrobat Document" r:id="rId2" imgW="3885876" imgH="6400800" progId="Acrobat.Document.DC">
                  <p:embed/>
                </p:oleObj>
              </mc:Choice>
              <mc:Fallback>
                <p:oleObj name="Acrobat Document" r:id="rId2" imgW="3885876" imgH="6400800" progId="Acrobat.Document.DC">
                  <p:embed/>
                  <p:pic>
                    <p:nvPicPr>
                      <p:cNvPr id="0" name=""/>
                      <p:cNvPicPr/>
                      <p:nvPr/>
                    </p:nvPicPr>
                    <p:blipFill>
                      <a:blip r:embed="rId3"/>
                      <a:stretch>
                        <a:fillRect/>
                      </a:stretch>
                    </p:blipFill>
                    <p:spPr>
                      <a:xfrm>
                        <a:off x="3362325" y="123825"/>
                        <a:ext cx="5286374" cy="6375400"/>
                      </a:xfrm>
                      <a:prstGeom prst="rect">
                        <a:avLst/>
                      </a:prstGeom>
                    </p:spPr>
                  </p:pic>
                </p:oleObj>
              </mc:Fallback>
            </mc:AlternateContent>
          </a:graphicData>
        </a:graphic>
      </p:graphicFrame>
    </p:spTree>
    <p:extLst>
      <p:ext uri="{BB962C8B-B14F-4D97-AF65-F5344CB8AC3E}">
        <p14:creationId xmlns:p14="http://schemas.microsoft.com/office/powerpoint/2010/main" val="146380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65520" y="6332912"/>
            <a:ext cx="60614" cy="113271"/>
          </a:xfrm>
          <a:prstGeom prst="rect">
            <a:avLst/>
          </a:prstGeom>
        </p:spPr>
        <p:txBody>
          <a:bodyPr vert="horz" wrap="square" lIns="0" tIns="8226" rIns="0" bIns="0" rtlCol="0">
            <a:spAutoFit/>
          </a:bodyPr>
          <a:lstStyle/>
          <a:p>
            <a:pPr marL="8659" defTabSz="623438">
              <a:spcBef>
                <a:spcPts val="65"/>
              </a:spcBef>
            </a:pPr>
            <a:r>
              <a:rPr sz="682" spc="-3" dirty="0">
                <a:solidFill>
                  <a:prstClr val="black"/>
                </a:solidFill>
                <a:latin typeface="Times New Roman"/>
                <a:cs typeface="Times New Roman"/>
              </a:rPr>
              <a:t>1</a:t>
            </a:r>
            <a:endParaRPr sz="682">
              <a:solidFill>
                <a:prstClr val="black"/>
              </a:solidFill>
              <a:latin typeface="Times New Roman"/>
              <a:cs typeface="Times New Roman"/>
            </a:endParaRPr>
          </a:p>
        </p:txBody>
      </p:sp>
      <p:sp>
        <p:nvSpPr>
          <p:cNvPr id="3" name="object 3"/>
          <p:cNvSpPr txBox="1"/>
          <p:nvPr/>
        </p:nvSpPr>
        <p:spPr>
          <a:xfrm>
            <a:off x="4216734" y="745684"/>
            <a:ext cx="3734666" cy="3544187"/>
          </a:xfrm>
          <a:prstGeom prst="rect">
            <a:avLst/>
          </a:prstGeom>
        </p:spPr>
        <p:txBody>
          <a:bodyPr vert="horz" wrap="square" lIns="0" tIns="18617" rIns="0" bIns="0" rtlCol="0">
            <a:spAutoFit/>
          </a:bodyPr>
          <a:lstStyle/>
          <a:p>
            <a:pPr marL="8659" marR="213441" defTabSz="623438">
              <a:lnSpc>
                <a:spcPts val="1098"/>
              </a:lnSpc>
              <a:spcBef>
                <a:spcPts val="147"/>
              </a:spcBef>
            </a:pPr>
            <a:r>
              <a:rPr sz="955" b="1" dirty="0">
                <a:solidFill>
                  <a:prstClr val="black"/>
                </a:solidFill>
                <a:latin typeface="Times New Roman"/>
                <a:cs typeface="Times New Roman"/>
              </a:rPr>
              <a:t>FEDERALISM</a:t>
            </a:r>
            <a:r>
              <a:rPr sz="955" b="1" spc="-3" dirty="0">
                <a:solidFill>
                  <a:prstClr val="black"/>
                </a:solidFill>
                <a:latin typeface="Times New Roman"/>
                <a:cs typeface="Times New Roman"/>
              </a:rPr>
              <a:t> TODAY</a:t>
            </a:r>
            <a:r>
              <a:rPr sz="955" spc="-3" dirty="0">
                <a:solidFill>
                  <a:prstClr val="black"/>
                </a:solidFill>
                <a:latin typeface="Times New Roman"/>
                <a:cs typeface="Times New Roman"/>
              </a:rPr>
              <a:t>:</a:t>
            </a:r>
            <a:r>
              <a:rPr sz="955" dirty="0">
                <a:solidFill>
                  <a:prstClr val="black"/>
                </a:solidFill>
                <a:latin typeface="Times New Roman"/>
                <a:cs typeface="Times New Roman"/>
              </a:rPr>
              <a:t> </a:t>
            </a:r>
            <a:r>
              <a:rPr sz="955" i="1" spc="-3" dirty="0">
                <a:solidFill>
                  <a:prstClr val="black"/>
                </a:solidFill>
                <a:latin typeface="Times New Roman"/>
                <a:cs typeface="Times New Roman"/>
              </a:rPr>
              <a:t>The Federal</a:t>
            </a:r>
            <a:r>
              <a:rPr sz="955" i="1" spc="-7" dirty="0">
                <a:solidFill>
                  <a:prstClr val="black"/>
                </a:solidFill>
                <a:latin typeface="Times New Roman"/>
                <a:cs typeface="Times New Roman"/>
              </a:rPr>
              <a:t> </a:t>
            </a:r>
            <a:r>
              <a:rPr sz="955" i="1" spc="-3" dirty="0">
                <a:solidFill>
                  <a:prstClr val="black"/>
                </a:solidFill>
                <a:latin typeface="Times New Roman"/>
                <a:cs typeface="Times New Roman"/>
              </a:rPr>
              <a:t>Government</a:t>
            </a:r>
            <a:r>
              <a:rPr sz="955" i="1" spc="3" dirty="0">
                <a:solidFill>
                  <a:prstClr val="black"/>
                </a:solidFill>
                <a:latin typeface="Times New Roman"/>
                <a:cs typeface="Times New Roman"/>
              </a:rPr>
              <a:t> </a:t>
            </a:r>
            <a:r>
              <a:rPr sz="955" i="1" spc="-3" dirty="0">
                <a:solidFill>
                  <a:prstClr val="black"/>
                </a:solidFill>
                <a:latin typeface="Times New Roman"/>
                <a:cs typeface="Times New Roman"/>
              </a:rPr>
              <a:t>expands</a:t>
            </a:r>
            <a:r>
              <a:rPr sz="955" i="1" dirty="0">
                <a:solidFill>
                  <a:prstClr val="black"/>
                </a:solidFill>
                <a:latin typeface="Times New Roman"/>
                <a:cs typeface="Times New Roman"/>
              </a:rPr>
              <a:t> </a:t>
            </a:r>
            <a:r>
              <a:rPr sz="955" i="1" spc="-7" dirty="0">
                <a:solidFill>
                  <a:prstClr val="black"/>
                </a:solidFill>
                <a:latin typeface="Times New Roman"/>
                <a:cs typeface="Times New Roman"/>
              </a:rPr>
              <a:t>its</a:t>
            </a:r>
            <a:r>
              <a:rPr sz="955" i="1" dirty="0">
                <a:solidFill>
                  <a:prstClr val="black"/>
                </a:solidFill>
                <a:latin typeface="Times New Roman"/>
                <a:cs typeface="Times New Roman"/>
              </a:rPr>
              <a:t> policy- </a:t>
            </a:r>
            <a:r>
              <a:rPr sz="955" i="1" spc="-228" dirty="0">
                <a:solidFill>
                  <a:prstClr val="black"/>
                </a:solidFill>
                <a:latin typeface="Times New Roman"/>
                <a:cs typeface="Times New Roman"/>
              </a:rPr>
              <a:t> </a:t>
            </a:r>
            <a:r>
              <a:rPr sz="955" i="1" spc="-3" dirty="0">
                <a:solidFill>
                  <a:prstClr val="black"/>
                </a:solidFill>
                <a:latin typeface="Times New Roman"/>
                <a:cs typeface="Times New Roman"/>
              </a:rPr>
              <a:t>making</a:t>
            </a:r>
            <a:r>
              <a:rPr sz="955" i="1" dirty="0">
                <a:solidFill>
                  <a:prstClr val="black"/>
                </a:solidFill>
                <a:latin typeface="Times New Roman"/>
                <a:cs typeface="Times New Roman"/>
              </a:rPr>
              <a:t> </a:t>
            </a:r>
            <a:r>
              <a:rPr sz="955" i="1" spc="-3" dirty="0">
                <a:solidFill>
                  <a:prstClr val="black"/>
                </a:solidFill>
                <a:latin typeface="Times New Roman"/>
                <a:cs typeface="Times New Roman"/>
              </a:rPr>
              <a:t>reach</a:t>
            </a:r>
            <a:r>
              <a:rPr sz="955" i="1" spc="3" dirty="0">
                <a:solidFill>
                  <a:prstClr val="black"/>
                </a:solidFill>
                <a:latin typeface="Times New Roman"/>
                <a:cs typeface="Times New Roman"/>
              </a:rPr>
              <a:t> </a:t>
            </a:r>
            <a:r>
              <a:rPr sz="955" i="1" dirty="0">
                <a:solidFill>
                  <a:prstClr val="black"/>
                </a:solidFill>
                <a:latin typeface="Times New Roman"/>
                <a:cs typeface="Times New Roman"/>
              </a:rPr>
              <a:t>by</a:t>
            </a:r>
            <a:r>
              <a:rPr sz="955" i="1" spc="-10" dirty="0">
                <a:solidFill>
                  <a:prstClr val="black"/>
                </a:solidFill>
                <a:latin typeface="Times New Roman"/>
                <a:cs typeface="Times New Roman"/>
              </a:rPr>
              <a:t> </a:t>
            </a:r>
            <a:r>
              <a:rPr sz="955" i="1" spc="-3" dirty="0">
                <a:solidFill>
                  <a:prstClr val="black"/>
                </a:solidFill>
                <a:latin typeface="Times New Roman"/>
                <a:cs typeface="Times New Roman"/>
              </a:rPr>
              <a:t>means </a:t>
            </a:r>
            <a:r>
              <a:rPr sz="955" i="1" dirty="0">
                <a:solidFill>
                  <a:prstClr val="black"/>
                </a:solidFill>
                <a:latin typeface="Times New Roman"/>
                <a:cs typeface="Times New Roman"/>
              </a:rPr>
              <a:t>of</a:t>
            </a:r>
            <a:r>
              <a:rPr sz="955" i="1" spc="-7" dirty="0">
                <a:solidFill>
                  <a:prstClr val="black"/>
                </a:solidFill>
                <a:latin typeface="Times New Roman"/>
                <a:cs typeface="Times New Roman"/>
              </a:rPr>
              <a:t> </a:t>
            </a:r>
            <a:r>
              <a:rPr sz="955" i="1" spc="-3" dirty="0">
                <a:solidFill>
                  <a:prstClr val="black"/>
                </a:solidFill>
                <a:latin typeface="Times New Roman"/>
                <a:cs typeface="Times New Roman"/>
              </a:rPr>
              <a:t>State</a:t>
            </a:r>
            <a:r>
              <a:rPr sz="955" i="1" dirty="0">
                <a:solidFill>
                  <a:prstClr val="black"/>
                </a:solidFill>
                <a:latin typeface="Times New Roman"/>
                <a:cs typeface="Times New Roman"/>
              </a:rPr>
              <a:t> </a:t>
            </a:r>
            <a:r>
              <a:rPr sz="955" i="1" spc="-3" dirty="0">
                <a:solidFill>
                  <a:prstClr val="black"/>
                </a:solidFill>
                <a:latin typeface="Times New Roman"/>
                <a:cs typeface="Times New Roman"/>
              </a:rPr>
              <a:t>grants</a:t>
            </a:r>
            <a:r>
              <a:rPr sz="955" i="1" spc="3" dirty="0">
                <a:solidFill>
                  <a:prstClr val="black"/>
                </a:solidFill>
                <a:latin typeface="Times New Roman"/>
                <a:cs typeface="Times New Roman"/>
              </a:rPr>
              <a:t> </a:t>
            </a:r>
            <a:r>
              <a:rPr sz="955" i="1" spc="-7" dirty="0">
                <a:solidFill>
                  <a:prstClr val="black"/>
                </a:solidFill>
                <a:latin typeface="Times New Roman"/>
                <a:cs typeface="Times New Roman"/>
              </a:rPr>
              <a:t>with</a:t>
            </a:r>
            <a:r>
              <a:rPr sz="955" i="1" dirty="0">
                <a:solidFill>
                  <a:prstClr val="black"/>
                </a:solidFill>
                <a:latin typeface="Times New Roman"/>
                <a:cs typeface="Times New Roman"/>
              </a:rPr>
              <a:t> </a:t>
            </a:r>
            <a:r>
              <a:rPr sz="955" i="1" spc="-3" dirty="0">
                <a:solidFill>
                  <a:prstClr val="black"/>
                </a:solidFill>
                <a:latin typeface="Times New Roman"/>
                <a:cs typeface="Times New Roman"/>
              </a:rPr>
              <a:t>strings</a:t>
            </a:r>
            <a:r>
              <a:rPr sz="955" i="1" spc="3" dirty="0">
                <a:solidFill>
                  <a:prstClr val="black"/>
                </a:solidFill>
                <a:latin typeface="Times New Roman"/>
                <a:cs typeface="Times New Roman"/>
              </a:rPr>
              <a:t> </a:t>
            </a:r>
            <a:r>
              <a:rPr sz="955" i="1" spc="-3" dirty="0">
                <a:solidFill>
                  <a:prstClr val="black"/>
                </a:solidFill>
                <a:latin typeface="Times New Roman"/>
                <a:cs typeface="Times New Roman"/>
              </a:rPr>
              <a:t>attached:</a:t>
            </a:r>
            <a:endParaRPr sz="955">
              <a:solidFill>
                <a:prstClr val="black"/>
              </a:solidFill>
              <a:latin typeface="Times New Roman"/>
              <a:cs typeface="Times New Roman"/>
            </a:endParaRPr>
          </a:p>
          <a:p>
            <a:pPr defTabSz="623438">
              <a:spcBef>
                <a:spcPts val="3"/>
              </a:spcBef>
            </a:pPr>
            <a:endParaRPr sz="955">
              <a:solidFill>
                <a:prstClr val="black"/>
              </a:solidFill>
              <a:latin typeface="Times New Roman"/>
              <a:cs typeface="Times New Roman"/>
            </a:endParaRPr>
          </a:p>
          <a:p>
            <a:pPr marL="8659" marR="70137" indent="-433" defTabSz="623438">
              <a:lnSpc>
                <a:spcPts val="1098"/>
              </a:lnSpc>
            </a:pPr>
            <a:r>
              <a:rPr sz="955" dirty="0">
                <a:solidFill>
                  <a:prstClr val="black"/>
                </a:solidFill>
                <a:latin typeface="Times New Roman"/>
                <a:cs typeface="Times New Roman"/>
              </a:rPr>
              <a:t>In </a:t>
            </a:r>
            <a:r>
              <a:rPr sz="955" spc="-3" dirty="0">
                <a:solidFill>
                  <a:prstClr val="black"/>
                </a:solidFill>
                <a:latin typeface="Times New Roman"/>
                <a:cs typeface="Times New Roman"/>
              </a:rPr>
              <a:t>policy topics </a:t>
            </a:r>
            <a:r>
              <a:rPr sz="955" dirty="0">
                <a:solidFill>
                  <a:prstClr val="black"/>
                </a:solidFill>
                <a:latin typeface="Times New Roman"/>
                <a:cs typeface="Times New Roman"/>
              </a:rPr>
              <a:t>that </a:t>
            </a:r>
            <a:r>
              <a:rPr sz="955" spc="-3" dirty="0">
                <a:solidFill>
                  <a:prstClr val="black"/>
                </a:solidFill>
                <a:latin typeface="Times New Roman"/>
                <a:cs typeface="Times New Roman"/>
              </a:rPr>
              <a:t>Congress does </a:t>
            </a:r>
            <a:r>
              <a:rPr sz="955" dirty="0">
                <a:solidFill>
                  <a:prstClr val="black"/>
                </a:solidFill>
                <a:latin typeface="Times New Roman"/>
                <a:cs typeface="Times New Roman"/>
              </a:rPr>
              <a:t>not have the power to </a:t>
            </a:r>
            <a:r>
              <a:rPr sz="955" spc="-3" dirty="0">
                <a:solidFill>
                  <a:prstClr val="black"/>
                </a:solidFill>
                <a:latin typeface="Times New Roman"/>
                <a:cs typeface="Times New Roman"/>
              </a:rPr>
              <a:t>regulate </a:t>
            </a:r>
            <a:r>
              <a:rPr sz="955" dirty="0">
                <a:solidFill>
                  <a:prstClr val="black"/>
                </a:solidFill>
                <a:latin typeface="Times New Roman"/>
                <a:cs typeface="Times New Roman"/>
              </a:rPr>
              <a:t>directly </a:t>
            </a:r>
            <a:r>
              <a:rPr sz="955" spc="3" dirty="0">
                <a:solidFill>
                  <a:prstClr val="black"/>
                </a:solidFill>
                <a:latin typeface="Times New Roman"/>
                <a:cs typeface="Times New Roman"/>
              </a:rPr>
              <a:t> </a:t>
            </a:r>
            <a:r>
              <a:rPr sz="955" spc="-3" dirty="0">
                <a:solidFill>
                  <a:prstClr val="black"/>
                </a:solidFill>
                <a:latin typeface="Times New Roman"/>
                <a:cs typeface="Times New Roman"/>
              </a:rPr>
              <a:t>because</a:t>
            </a:r>
            <a:r>
              <a:rPr sz="955" dirty="0">
                <a:solidFill>
                  <a:prstClr val="black"/>
                </a:solidFill>
                <a:latin typeface="Times New Roman"/>
                <a:cs typeface="Times New Roman"/>
              </a:rPr>
              <a:t> </a:t>
            </a:r>
            <a:r>
              <a:rPr sz="955" spc="-3" dirty="0">
                <a:solidFill>
                  <a:prstClr val="black"/>
                </a:solidFill>
                <a:latin typeface="Times New Roman"/>
                <a:cs typeface="Times New Roman"/>
              </a:rPr>
              <a:t>they</a:t>
            </a:r>
            <a:r>
              <a:rPr sz="955" spc="7" dirty="0">
                <a:solidFill>
                  <a:prstClr val="black"/>
                </a:solidFill>
                <a:latin typeface="Times New Roman"/>
                <a:cs typeface="Times New Roman"/>
              </a:rPr>
              <a:t> </a:t>
            </a:r>
            <a:r>
              <a:rPr sz="955" dirty="0">
                <a:solidFill>
                  <a:prstClr val="black"/>
                </a:solidFill>
                <a:latin typeface="Times New Roman"/>
                <a:cs typeface="Times New Roman"/>
              </a:rPr>
              <a:t>are</a:t>
            </a:r>
            <a:r>
              <a:rPr sz="955" spc="-3" dirty="0">
                <a:solidFill>
                  <a:prstClr val="black"/>
                </a:solidFill>
                <a:latin typeface="Times New Roman"/>
                <a:cs typeface="Times New Roman"/>
              </a:rPr>
              <a:t> </a:t>
            </a:r>
            <a:r>
              <a:rPr sz="955" dirty="0">
                <a:solidFill>
                  <a:prstClr val="black"/>
                </a:solidFill>
                <a:latin typeface="Times New Roman"/>
                <a:cs typeface="Times New Roman"/>
              </a:rPr>
              <a:t>outside</a:t>
            </a:r>
            <a:r>
              <a:rPr sz="955" spc="-3" dirty="0">
                <a:solidFill>
                  <a:prstClr val="black"/>
                </a:solidFill>
                <a:latin typeface="Times New Roman"/>
                <a:cs typeface="Times New Roman"/>
              </a:rPr>
              <a:t> its</a:t>
            </a:r>
            <a:r>
              <a:rPr sz="955" spc="7" dirty="0">
                <a:solidFill>
                  <a:prstClr val="black"/>
                </a:solidFill>
                <a:latin typeface="Times New Roman"/>
                <a:cs typeface="Times New Roman"/>
              </a:rPr>
              <a:t> </a:t>
            </a:r>
            <a:r>
              <a:rPr sz="955" spc="-3" dirty="0">
                <a:solidFill>
                  <a:prstClr val="black"/>
                </a:solidFill>
                <a:latin typeface="Times New Roman"/>
                <a:cs typeface="Times New Roman"/>
              </a:rPr>
              <a:t>enumerated</a:t>
            </a:r>
            <a:r>
              <a:rPr sz="955" spc="7" dirty="0">
                <a:solidFill>
                  <a:prstClr val="black"/>
                </a:solidFill>
                <a:latin typeface="Times New Roman"/>
                <a:cs typeface="Times New Roman"/>
              </a:rPr>
              <a:t> </a:t>
            </a:r>
            <a:r>
              <a:rPr sz="955" spc="-3" dirty="0">
                <a:solidFill>
                  <a:prstClr val="black"/>
                </a:solidFill>
                <a:latin typeface="Times New Roman"/>
                <a:cs typeface="Times New Roman"/>
              </a:rPr>
              <a:t>powers,</a:t>
            </a:r>
            <a:r>
              <a:rPr sz="955" spc="3" dirty="0">
                <a:solidFill>
                  <a:prstClr val="black"/>
                </a:solidFill>
                <a:latin typeface="Times New Roman"/>
                <a:cs typeface="Times New Roman"/>
              </a:rPr>
              <a:t> </a:t>
            </a:r>
            <a:r>
              <a:rPr sz="955" spc="-3" dirty="0">
                <a:solidFill>
                  <a:prstClr val="black"/>
                </a:solidFill>
                <a:latin typeface="Times New Roman"/>
                <a:cs typeface="Times New Roman"/>
              </a:rPr>
              <a:t>Congress</a:t>
            </a:r>
            <a:r>
              <a:rPr sz="955" spc="7" dirty="0">
                <a:solidFill>
                  <a:prstClr val="black"/>
                </a:solidFill>
                <a:latin typeface="Times New Roman"/>
                <a:cs typeface="Times New Roman"/>
              </a:rPr>
              <a:t> </a:t>
            </a:r>
            <a:r>
              <a:rPr sz="955" spc="-3" dirty="0">
                <a:solidFill>
                  <a:prstClr val="black"/>
                </a:solidFill>
                <a:latin typeface="Times New Roman"/>
                <a:cs typeface="Times New Roman"/>
              </a:rPr>
              <a:t>may</a:t>
            </a:r>
            <a:r>
              <a:rPr sz="955" dirty="0">
                <a:solidFill>
                  <a:prstClr val="black"/>
                </a:solidFill>
                <a:latin typeface="Times New Roman"/>
                <a:cs typeface="Times New Roman"/>
              </a:rPr>
              <a:t> </a:t>
            </a:r>
            <a:r>
              <a:rPr sz="955" spc="-3" dirty="0">
                <a:solidFill>
                  <a:prstClr val="black"/>
                </a:solidFill>
                <a:latin typeface="Times New Roman"/>
                <a:cs typeface="Times New Roman"/>
              </a:rPr>
              <a:t>nonetheless </a:t>
            </a:r>
            <a:r>
              <a:rPr sz="955" spc="-228" dirty="0">
                <a:solidFill>
                  <a:prstClr val="black"/>
                </a:solidFill>
                <a:latin typeface="Times New Roman"/>
                <a:cs typeface="Times New Roman"/>
              </a:rPr>
              <a:t> </a:t>
            </a:r>
            <a:r>
              <a:rPr sz="955" dirty="0">
                <a:solidFill>
                  <a:prstClr val="black"/>
                </a:solidFill>
                <a:latin typeface="Times New Roman"/>
                <a:cs typeface="Times New Roman"/>
              </a:rPr>
              <a:t>act</a:t>
            </a:r>
            <a:r>
              <a:rPr sz="955" spc="-7" dirty="0">
                <a:solidFill>
                  <a:prstClr val="black"/>
                </a:solidFill>
                <a:latin typeface="Times New Roman"/>
                <a:cs typeface="Times New Roman"/>
              </a:rPr>
              <a:t> </a:t>
            </a:r>
            <a:r>
              <a:rPr sz="955" dirty="0">
                <a:solidFill>
                  <a:prstClr val="black"/>
                </a:solidFill>
                <a:latin typeface="Times New Roman"/>
                <a:cs typeface="Times New Roman"/>
              </a:rPr>
              <a:t>by</a:t>
            </a:r>
            <a:r>
              <a:rPr sz="955" spc="3" dirty="0">
                <a:solidFill>
                  <a:prstClr val="black"/>
                </a:solidFill>
                <a:latin typeface="Times New Roman"/>
                <a:cs typeface="Times New Roman"/>
              </a:rPr>
              <a:t> </a:t>
            </a:r>
            <a:r>
              <a:rPr sz="955" spc="-3" dirty="0">
                <a:solidFill>
                  <a:prstClr val="black"/>
                </a:solidFill>
                <a:latin typeface="Times New Roman"/>
                <a:cs typeface="Times New Roman"/>
              </a:rPr>
              <a:t>means</a:t>
            </a:r>
            <a:r>
              <a:rPr sz="955" dirty="0">
                <a:solidFill>
                  <a:prstClr val="black"/>
                </a:solidFill>
                <a:latin typeface="Times New Roman"/>
                <a:cs typeface="Times New Roman"/>
              </a:rPr>
              <a:t> </a:t>
            </a:r>
            <a:r>
              <a:rPr sz="955" spc="-3" dirty="0">
                <a:solidFill>
                  <a:prstClr val="black"/>
                </a:solidFill>
                <a:latin typeface="Times New Roman"/>
                <a:cs typeface="Times New Roman"/>
              </a:rPr>
              <a:t>of grants</a:t>
            </a:r>
            <a:r>
              <a:rPr sz="955" spc="3" dirty="0">
                <a:solidFill>
                  <a:prstClr val="black"/>
                </a:solidFill>
                <a:latin typeface="Times New Roman"/>
                <a:cs typeface="Times New Roman"/>
              </a:rPr>
              <a:t> </a:t>
            </a:r>
            <a:r>
              <a:rPr sz="955" dirty="0">
                <a:solidFill>
                  <a:prstClr val="black"/>
                </a:solidFill>
                <a:latin typeface="Times New Roman"/>
                <a:cs typeface="Times New Roman"/>
              </a:rPr>
              <a:t>of</a:t>
            </a:r>
            <a:r>
              <a:rPr sz="955" spc="-3" dirty="0">
                <a:solidFill>
                  <a:prstClr val="black"/>
                </a:solidFill>
                <a:latin typeface="Times New Roman"/>
                <a:cs typeface="Times New Roman"/>
              </a:rPr>
              <a:t> money</a:t>
            </a:r>
            <a:r>
              <a:rPr sz="955" spc="3" dirty="0">
                <a:solidFill>
                  <a:prstClr val="black"/>
                </a:solidFill>
                <a:latin typeface="Times New Roman"/>
                <a:cs typeface="Times New Roman"/>
              </a:rPr>
              <a:t> </a:t>
            </a:r>
            <a:r>
              <a:rPr sz="955" spc="-3" dirty="0">
                <a:solidFill>
                  <a:prstClr val="black"/>
                </a:solidFill>
                <a:latin typeface="Times New Roman"/>
                <a:cs typeface="Times New Roman"/>
              </a:rPr>
              <a:t>to</a:t>
            </a:r>
            <a:r>
              <a:rPr sz="955" spc="3" dirty="0">
                <a:solidFill>
                  <a:prstClr val="black"/>
                </a:solidFill>
                <a:latin typeface="Times New Roman"/>
                <a:cs typeface="Times New Roman"/>
              </a:rPr>
              <a:t> </a:t>
            </a:r>
            <a:r>
              <a:rPr sz="955" spc="-3" dirty="0">
                <a:solidFill>
                  <a:prstClr val="black"/>
                </a:solidFill>
                <a:latin typeface="Times New Roman"/>
                <a:cs typeface="Times New Roman"/>
              </a:rPr>
              <a:t>any</a:t>
            </a:r>
            <a:r>
              <a:rPr sz="955" dirty="0">
                <a:solidFill>
                  <a:prstClr val="black"/>
                </a:solidFill>
                <a:latin typeface="Times New Roman"/>
                <a:cs typeface="Times New Roman"/>
              </a:rPr>
              <a:t> </a:t>
            </a:r>
            <a:r>
              <a:rPr sz="955" spc="-3" dirty="0">
                <a:solidFill>
                  <a:prstClr val="black"/>
                </a:solidFill>
                <a:latin typeface="Times New Roman"/>
                <a:cs typeface="Times New Roman"/>
              </a:rPr>
              <a:t>state</a:t>
            </a:r>
            <a:r>
              <a:rPr sz="955" dirty="0">
                <a:solidFill>
                  <a:prstClr val="black"/>
                </a:solidFill>
                <a:latin typeface="Times New Roman"/>
                <a:cs typeface="Times New Roman"/>
              </a:rPr>
              <a:t> if</a:t>
            </a:r>
            <a:r>
              <a:rPr sz="955" spc="-10" dirty="0">
                <a:solidFill>
                  <a:prstClr val="black"/>
                </a:solidFill>
                <a:latin typeface="Times New Roman"/>
                <a:cs typeface="Times New Roman"/>
              </a:rPr>
              <a:t> </a:t>
            </a:r>
            <a:r>
              <a:rPr sz="955" dirty="0">
                <a:solidFill>
                  <a:prstClr val="black"/>
                </a:solidFill>
                <a:latin typeface="Times New Roman"/>
                <a:cs typeface="Times New Roman"/>
              </a:rPr>
              <a:t>the</a:t>
            </a:r>
            <a:r>
              <a:rPr sz="955" spc="-3" dirty="0">
                <a:solidFill>
                  <a:prstClr val="black"/>
                </a:solidFill>
                <a:latin typeface="Times New Roman"/>
                <a:cs typeface="Times New Roman"/>
              </a:rPr>
              <a:t> state</a:t>
            </a:r>
            <a:r>
              <a:rPr sz="955" dirty="0">
                <a:solidFill>
                  <a:prstClr val="black"/>
                </a:solidFill>
                <a:latin typeface="Times New Roman"/>
                <a:cs typeface="Times New Roman"/>
              </a:rPr>
              <a:t> </a:t>
            </a:r>
            <a:r>
              <a:rPr sz="955" spc="-3" dirty="0">
                <a:solidFill>
                  <a:prstClr val="black"/>
                </a:solidFill>
                <a:latin typeface="Times New Roman"/>
                <a:cs typeface="Times New Roman"/>
              </a:rPr>
              <a:t>agrees</a:t>
            </a:r>
            <a:r>
              <a:rPr sz="955" dirty="0">
                <a:solidFill>
                  <a:prstClr val="black"/>
                </a:solidFill>
                <a:latin typeface="Times New Roman"/>
                <a:cs typeface="Times New Roman"/>
              </a:rPr>
              <a:t> </a:t>
            </a:r>
            <a:r>
              <a:rPr sz="955" spc="-3" dirty="0">
                <a:solidFill>
                  <a:prstClr val="black"/>
                </a:solidFill>
                <a:latin typeface="Times New Roman"/>
                <a:cs typeface="Times New Roman"/>
              </a:rPr>
              <a:t>to</a:t>
            </a:r>
            <a:r>
              <a:rPr sz="955" spc="3" dirty="0">
                <a:solidFill>
                  <a:prstClr val="black"/>
                </a:solidFill>
                <a:latin typeface="Times New Roman"/>
                <a:cs typeface="Times New Roman"/>
              </a:rPr>
              <a:t> </a:t>
            </a:r>
            <a:r>
              <a:rPr sz="955" spc="-3" dirty="0">
                <a:solidFill>
                  <a:prstClr val="black"/>
                </a:solidFill>
                <a:latin typeface="Times New Roman"/>
                <a:cs typeface="Times New Roman"/>
              </a:rPr>
              <a:t>spend</a:t>
            </a:r>
            <a:r>
              <a:rPr sz="955" spc="-7" dirty="0">
                <a:solidFill>
                  <a:prstClr val="black"/>
                </a:solidFill>
                <a:latin typeface="Times New Roman"/>
                <a:cs typeface="Times New Roman"/>
              </a:rPr>
              <a:t> </a:t>
            </a:r>
            <a:r>
              <a:rPr sz="955" spc="3" dirty="0">
                <a:solidFill>
                  <a:prstClr val="black"/>
                </a:solidFill>
                <a:latin typeface="Times New Roman"/>
                <a:cs typeface="Times New Roman"/>
              </a:rPr>
              <a:t>it </a:t>
            </a:r>
            <a:r>
              <a:rPr sz="955" spc="7" dirty="0">
                <a:solidFill>
                  <a:prstClr val="black"/>
                </a:solidFill>
                <a:latin typeface="Times New Roman"/>
                <a:cs typeface="Times New Roman"/>
              </a:rPr>
              <a:t> </a:t>
            </a:r>
            <a:r>
              <a:rPr sz="955" spc="-3" dirty="0">
                <a:solidFill>
                  <a:prstClr val="black"/>
                </a:solidFill>
                <a:latin typeface="Times New Roman"/>
                <a:cs typeface="Times New Roman"/>
              </a:rPr>
              <a:t>according</a:t>
            </a:r>
            <a:r>
              <a:rPr sz="955" dirty="0">
                <a:solidFill>
                  <a:prstClr val="black"/>
                </a:solidFill>
                <a:latin typeface="Times New Roman"/>
                <a:cs typeface="Times New Roman"/>
              </a:rPr>
              <a:t> </a:t>
            </a:r>
            <a:r>
              <a:rPr sz="955" spc="-3" dirty="0">
                <a:solidFill>
                  <a:prstClr val="black"/>
                </a:solidFill>
                <a:latin typeface="Times New Roman"/>
                <a:cs typeface="Times New Roman"/>
              </a:rPr>
              <a:t>to</a:t>
            </a:r>
            <a:r>
              <a:rPr sz="955" dirty="0">
                <a:solidFill>
                  <a:prstClr val="black"/>
                </a:solidFill>
                <a:latin typeface="Times New Roman"/>
                <a:cs typeface="Times New Roman"/>
              </a:rPr>
              <a:t> </a:t>
            </a:r>
            <a:r>
              <a:rPr sz="955" spc="-3" dirty="0">
                <a:solidFill>
                  <a:prstClr val="black"/>
                </a:solidFill>
                <a:latin typeface="Times New Roman"/>
                <a:cs typeface="Times New Roman"/>
              </a:rPr>
              <a:t>federal</a:t>
            </a:r>
            <a:r>
              <a:rPr sz="955" dirty="0">
                <a:solidFill>
                  <a:prstClr val="black"/>
                </a:solidFill>
                <a:latin typeface="Times New Roman"/>
                <a:cs typeface="Times New Roman"/>
              </a:rPr>
              <a:t> </a:t>
            </a:r>
            <a:r>
              <a:rPr sz="955" spc="-3" dirty="0">
                <a:solidFill>
                  <a:prstClr val="black"/>
                </a:solidFill>
                <a:latin typeface="Times New Roman"/>
                <a:cs typeface="Times New Roman"/>
              </a:rPr>
              <a:t>rules</a:t>
            </a:r>
            <a:r>
              <a:rPr sz="955" dirty="0">
                <a:solidFill>
                  <a:prstClr val="black"/>
                </a:solidFill>
                <a:latin typeface="Times New Roman"/>
                <a:cs typeface="Times New Roman"/>
              </a:rPr>
              <a:t> </a:t>
            </a:r>
            <a:r>
              <a:rPr sz="955" spc="-3" dirty="0">
                <a:solidFill>
                  <a:prstClr val="black"/>
                </a:solidFill>
                <a:latin typeface="Times New Roman"/>
                <a:cs typeface="Times New Roman"/>
              </a:rPr>
              <a:t>and policy</a:t>
            </a:r>
            <a:r>
              <a:rPr sz="955" dirty="0">
                <a:solidFill>
                  <a:prstClr val="black"/>
                </a:solidFill>
                <a:latin typeface="Times New Roman"/>
                <a:cs typeface="Times New Roman"/>
              </a:rPr>
              <a:t> </a:t>
            </a:r>
            <a:r>
              <a:rPr sz="955" spc="-3" dirty="0">
                <a:solidFill>
                  <a:prstClr val="black"/>
                </a:solidFill>
                <a:latin typeface="Times New Roman"/>
                <a:cs typeface="Times New Roman"/>
              </a:rPr>
              <a:t>objectives.</a:t>
            </a:r>
            <a:endParaRPr sz="955">
              <a:solidFill>
                <a:prstClr val="black"/>
              </a:solidFill>
              <a:latin typeface="Times New Roman"/>
              <a:cs typeface="Times New Roman"/>
            </a:endParaRPr>
          </a:p>
          <a:p>
            <a:pPr defTabSz="623438">
              <a:spcBef>
                <a:spcPts val="34"/>
              </a:spcBef>
            </a:pPr>
            <a:endParaRPr sz="852">
              <a:solidFill>
                <a:prstClr val="black"/>
              </a:solidFill>
              <a:latin typeface="Times New Roman"/>
              <a:cs typeface="Times New Roman"/>
            </a:endParaRPr>
          </a:p>
          <a:p>
            <a:pPr marL="8659" defTabSz="623438"/>
            <a:r>
              <a:rPr sz="955" dirty="0">
                <a:solidFill>
                  <a:prstClr val="black"/>
                </a:solidFill>
                <a:latin typeface="Times New Roman"/>
                <a:cs typeface="Times New Roman"/>
              </a:rPr>
              <a:t>Some</a:t>
            </a:r>
            <a:r>
              <a:rPr sz="955" spc="-17" dirty="0">
                <a:solidFill>
                  <a:prstClr val="black"/>
                </a:solidFill>
                <a:latin typeface="Times New Roman"/>
                <a:cs typeface="Times New Roman"/>
              </a:rPr>
              <a:t> </a:t>
            </a:r>
            <a:r>
              <a:rPr sz="955" spc="-3" dirty="0">
                <a:solidFill>
                  <a:prstClr val="black"/>
                </a:solidFill>
                <a:latin typeface="Times New Roman"/>
                <a:cs typeface="Times New Roman"/>
              </a:rPr>
              <a:t>examples</a:t>
            </a:r>
            <a:r>
              <a:rPr sz="955" spc="-14" dirty="0">
                <a:solidFill>
                  <a:prstClr val="black"/>
                </a:solidFill>
                <a:latin typeface="Times New Roman"/>
                <a:cs typeface="Times New Roman"/>
              </a:rPr>
              <a:t> </a:t>
            </a:r>
            <a:r>
              <a:rPr sz="955" spc="-3" dirty="0">
                <a:solidFill>
                  <a:prstClr val="black"/>
                </a:solidFill>
                <a:latin typeface="Times New Roman"/>
                <a:cs typeface="Times New Roman"/>
              </a:rPr>
              <a:t>are:</a:t>
            </a:r>
            <a:endParaRPr sz="955">
              <a:solidFill>
                <a:prstClr val="black"/>
              </a:solidFill>
              <a:latin typeface="Times New Roman"/>
              <a:cs typeface="Times New Roman"/>
            </a:endParaRPr>
          </a:p>
          <a:p>
            <a:pPr defTabSz="623438">
              <a:spcBef>
                <a:spcPts val="34"/>
              </a:spcBef>
            </a:pPr>
            <a:endParaRPr sz="886">
              <a:solidFill>
                <a:prstClr val="black"/>
              </a:solidFill>
              <a:latin typeface="Times New Roman"/>
              <a:cs typeface="Times New Roman"/>
            </a:endParaRPr>
          </a:p>
          <a:p>
            <a:pPr marL="8659" defTabSz="623438">
              <a:lnSpc>
                <a:spcPts val="1122"/>
              </a:lnSpc>
            </a:pPr>
            <a:r>
              <a:rPr sz="955" spc="-3" dirty="0">
                <a:solidFill>
                  <a:prstClr val="black"/>
                </a:solidFill>
                <a:latin typeface="Times New Roman"/>
                <a:cs typeface="Times New Roman"/>
              </a:rPr>
              <a:t>Medicaid;</a:t>
            </a:r>
            <a:endParaRPr sz="955">
              <a:solidFill>
                <a:prstClr val="black"/>
              </a:solidFill>
              <a:latin typeface="Times New Roman"/>
              <a:cs typeface="Times New Roman"/>
            </a:endParaRPr>
          </a:p>
          <a:p>
            <a:pPr marL="8659" marR="2507173" defTabSz="623438">
              <a:lnSpc>
                <a:spcPts val="1098"/>
              </a:lnSpc>
              <a:spcBef>
                <a:spcPts val="51"/>
              </a:spcBef>
            </a:pPr>
            <a:r>
              <a:rPr sz="955" spc="-3" dirty="0">
                <a:solidFill>
                  <a:prstClr val="black"/>
                </a:solidFill>
                <a:latin typeface="Times New Roman"/>
                <a:cs typeface="Times New Roman"/>
              </a:rPr>
              <a:t>Law enforcement </a:t>
            </a:r>
            <a:r>
              <a:rPr sz="955" dirty="0">
                <a:solidFill>
                  <a:prstClr val="black"/>
                </a:solidFill>
                <a:latin typeface="Times New Roman"/>
                <a:cs typeface="Times New Roman"/>
              </a:rPr>
              <a:t>grants; </a:t>
            </a:r>
            <a:r>
              <a:rPr sz="955" spc="-232" dirty="0">
                <a:solidFill>
                  <a:prstClr val="black"/>
                </a:solidFill>
                <a:latin typeface="Times New Roman"/>
                <a:cs typeface="Times New Roman"/>
              </a:rPr>
              <a:t> </a:t>
            </a:r>
            <a:r>
              <a:rPr sz="955" spc="-3" dirty="0">
                <a:solidFill>
                  <a:prstClr val="black"/>
                </a:solidFill>
                <a:latin typeface="Times New Roman"/>
                <a:cs typeface="Times New Roman"/>
              </a:rPr>
              <a:t>Public housing grants; </a:t>
            </a:r>
            <a:r>
              <a:rPr sz="955" dirty="0">
                <a:solidFill>
                  <a:prstClr val="black"/>
                </a:solidFill>
                <a:latin typeface="Times New Roman"/>
                <a:cs typeface="Times New Roman"/>
              </a:rPr>
              <a:t> </a:t>
            </a:r>
            <a:r>
              <a:rPr sz="955" spc="-3" dirty="0">
                <a:solidFill>
                  <a:prstClr val="black"/>
                </a:solidFill>
                <a:latin typeface="Times New Roman"/>
                <a:cs typeface="Times New Roman"/>
              </a:rPr>
              <a:t>Highways;</a:t>
            </a:r>
            <a:endParaRPr sz="955">
              <a:solidFill>
                <a:prstClr val="black"/>
              </a:solidFill>
              <a:latin typeface="Times New Roman"/>
              <a:cs typeface="Times New Roman"/>
            </a:endParaRPr>
          </a:p>
          <a:p>
            <a:pPr marL="8659" defTabSz="623438">
              <a:lnSpc>
                <a:spcPts val="1064"/>
              </a:lnSpc>
            </a:pPr>
            <a:r>
              <a:rPr sz="955" spc="-3" dirty="0">
                <a:solidFill>
                  <a:prstClr val="black"/>
                </a:solidFill>
                <a:latin typeface="Times New Roman"/>
                <a:cs typeface="Times New Roman"/>
              </a:rPr>
              <a:t>Covid-19</a:t>
            </a:r>
            <a:endParaRPr sz="955">
              <a:solidFill>
                <a:prstClr val="black"/>
              </a:solidFill>
              <a:latin typeface="Times New Roman"/>
              <a:cs typeface="Times New Roman"/>
            </a:endParaRPr>
          </a:p>
          <a:p>
            <a:pPr defTabSz="623438"/>
            <a:endParaRPr sz="1023">
              <a:solidFill>
                <a:prstClr val="black"/>
              </a:solidFill>
              <a:latin typeface="Times New Roman"/>
              <a:cs typeface="Times New Roman"/>
            </a:endParaRPr>
          </a:p>
          <a:p>
            <a:pPr defTabSz="623438">
              <a:spcBef>
                <a:spcPts val="34"/>
              </a:spcBef>
            </a:pPr>
            <a:endParaRPr sz="886">
              <a:solidFill>
                <a:prstClr val="black"/>
              </a:solidFill>
              <a:latin typeface="Times New Roman"/>
              <a:cs typeface="Times New Roman"/>
            </a:endParaRPr>
          </a:p>
          <a:p>
            <a:pPr marL="8659" marR="54984" indent="-433" defTabSz="623438">
              <a:lnSpc>
                <a:spcPts val="1098"/>
              </a:lnSpc>
            </a:pPr>
            <a:r>
              <a:rPr sz="955" b="1" dirty="0">
                <a:solidFill>
                  <a:prstClr val="black"/>
                </a:solidFill>
                <a:latin typeface="Times New Roman"/>
                <a:cs typeface="Times New Roman"/>
              </a:rPr>
              <a:t>BUT</a:t>
            </a:r>
            <a:r>
              <a:rPr sz="955" b="1" spc="-10" dirty="0">
                <a:solidFill>
                  <a:prstClr val="black"/>
                </a:solidFill>
                <a:latin typeface="Times New Roman"/>
                <a:cs typeface="Times New Roman"/>
              </a:rPr>
              <a:t> </a:t>
            </a:r>
            <a:r>
              <a:rPr sz="955" b="1" dirty="0">
                <a:solidFill>
                  <a:prstClr val="black"/>
                </a:solidFill>
                <a:latin typeface="Times New Roman"/>
                <a:cs typeface="Times New Roman"/>
              </a:rPr>
              <a:t>–</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NOT</a:t>
            </a:r>
            <a:r>
              <a:rPr sz="955" b="1" dirty="0">
                <a:solidFill>
                  <a:prstClr val="black"/>
                </a:solidFill>
                <a:latin typeface="Times New Roman"/>
                <a:cs typeface="Times New Roman"/>
              </a:rPr>
              <a:t> SO </a:t>
            </a:r>
            <a:r>
              <a:rPr sz="955" b="1" spc="-3" dirty="0">
                <a:solidFill>
                  <a:prstClr val="black"/>
                </a:solidFill>
                <a:latin typeface="Times New Roman"/>
                <a:cs typeface="Times New Roman"/>
              </a:rPr>
              <a:t>FAST</a:t>
            </a:r>
            <a:r>
              <a:rPr sz="955" spc="-3" dirty="0">
                <a:solidFill>
                  <a:prstClr val="black"/>
                </a:solidFill>
                <a:latin typeface="Times New Roman"/>
                <a:cs typeface="Times New Roman"/>
              </a:rPr>
              <a:t>:</a:t>
            </a:r>
            <a:r>
              <a:rPr sz="955" spc="3" dirty="0">
                <a:solidFill>
                  <a:prstClr val="black"/>
                </a:solidFill>
                <a:latin typeface="Times New Roman"/>
                <a:cs typeface="Times New Roman"/>
              </a:rPr>
              <a:t> </a:t>
            </a:r>
            <a:r>
              <a:rPr sz="955" dirty="0">
                <a:solidFill>
                  <a:prstClr val="black"/>
                </a:solidFill>
                <a:latin typeface="Times New Roman"/>
                <a:cs typeface="Times New Roman"/>
              </a:rPr>
              <a:t>Is</a:t>
            </a:r>
            <a:r>
              <a:rPr sz="955" spc="3" dirty="0">
                <a:solidFill>
                  <a:prstClr val="black"/>
                </a:solidFill>
                <a:latin typeface="Times New Roman"/>
                <a:cs typeface="Times New Roman"/>
              </a:rPr>
              <a:t> </a:t>
            </a:r>
            <a:r>
              <a:rPr sz="955" spc="-3" dirty="0">
                <a:solidFill>
                  <a:prstClr val="black"/>
                </a:solidFill>
                <a:latin typeface="Times New Roman"/>
                <a:cs typeface="Times New Roman"/>
              </a:rPr>
              <a:t>Political Division</a:t>
            </a:r>
            <a:r>
              <a:rPr sz="955" spc="-7" dirty="0">
                <a:solidFill>
                  <a:prstClr val="black"/>
                </a:solidFill>
                <a:latin typeface="Times New Roman"/>
                <a:cs typeface="Times New Roman"/>
              </a:rPr>
              <a:t> </a:t>
            </a:r>
            <a:r>
              <a:rPr sz="955" spc="-3" dirty="0">
                <a:solidFill>
                  <a:prstClr val="black"/>
                </a:solidFill>
                <a:latin typeface="Times New Roman"/>
                <a:cs typeface="Times New Roman"/>
              </a:rPr>
              <a:t>Leading</a:t>
            </a:r>
            <a:r>
              <a:rPr sz="955" spc="3" dirty="0">
                <a:solidFill>
                  <a:prstClr val="black"/>
                </a:solidFill>
                <a:latin typeface="Times New Roman"/>
                <a:cs typeface="Times New Roman"/>
              </a:rPr>
              <a:t> </a:t>
            </a:r>
            <a:r>
              <a:rPr sz="955" spc="-3" dirty="0">
                <a:solidFill>
                  <a:prstClr val="black"/>
                </a:solidFill>
                <a:latin typeface="Times New Roman"/>
                <a:cs typeface="Times New Roman"/>
              </a:rPr>
              <a:t>to</a:t>
            </a:r>
            <a:r>
              <a:rPr sz="955" spc="3" dirty="0">
                <a:solidFill>
                  <a:prstClr val="black"/>
                </a:solidFill>
                <a:latin typeface="Times New Roman"/>
                <a:cs typeface="Times New Roman"/>
              </a:rPr>
              <a:t> </a:t>
            </a:r>
            <a:r>
              <a:rPr sz="955" dirty="0">
                <a:solidFill>
                  <a:prstClr val="black"/>
                </a:solidFill>
                <a:latin typeface="Times New Roman"/>
                <a:cs typeface="Times New Roman"/>
              </a:rPr>
              <a:t>a </a:t>
            </a:r>
            <a:r>
              <a:rPr sz="955" spc="-3" dirty="0">
                <a:solidFill>
                  <a:prstClr val="black"/>
                </a:solidFill>
                <a:latin typeface="Times New Roman"/>
                <a:cs typeface="Times New Roman"/>
              </a:rPr>
              <a:t>Readjustment </a:t>
            </a:r>
            <a:r>
              <a:rPr sz="955" spc="3" dirty="0">
                <a:solidFill>
                  <a:prstClr val="black"/>
                </a:solidFill>
                <a:latin typeface="Times New Roman"/>
                <a:cs typeface="Times New Roman"/>
              </a:rPr>
              <a:t>of </a:t>
            </a:r>
            <a:r>
              <a:rPr sz="955" spc="-228" dirty="0">
                <a:solidFill>
                  <a:prstClr val="black"/>
                </a:solidFill>
                <a:latin typeface="Times New Roman"/>
                <a:cs typeface="Times New Roman"/>
              </a:rPr>
              <a:t> </a:t>
            </a:r>
            <a:r>
              <a:rPr sz="955" spc="-3" dirty="0">
                <a:solidFill>
                  <a:prstClr val="black"/>
                </a:solidFill>
                <a:latin typeface="Times New Roman"/>
                <a:cs typeface="Times New Roman"/>
              </a:rPr>
              <a:t>State/Federal</a:t>
            </a:r>
            <a:r>
              <a:rPr sz="955" dirty="0">
                <a:solidFill>
                  <a:prstClr val="black"/>
                </a:solidFill>
                <a:latin typeface="Times New Roman"/>
                <a:cs typeface="Times New Roman"/>
              </a:rPr>
              <a:t> </a:t>
            </a:r>
            <a:r>
              <a:rPr sz="955" spc="-3" dirty="0">
                <a:solidFill>
                  <a:prstClr val="black"/>
                </a:solidFill>
                <a:latin typeface="Times New Roman"/>
                <a:cs typeface="Times New Roman"/>
              </a:rPr>
              <a:t>Relations?</a:t>
            </a:r>
            <a:endParaRPr sz="955">
              <a:solidFill>
                <a:prstClr val="black"/>
              </a:solidFill>
              <a:latin typeface="Times New Roman"/>
              <a:cs typeface="Times New Roman"/>
            </a:endParaRPr>
          </a:p>
          <a:p>
            <a:pPr defTabSz="623438">
              <a:spcBef>
                <a:spcPts val="34"/>
              </a:spcBef>
            </a:pPr>
            <a:endParaRPr sz="852">
              <a:solidFill>
                <a:prstClr val="black"/>
              </a:solidFill>
              <a:latin typeface="Times New Roman"/>
              <a:cs typeface="Times New Roman"/>
            </a:endParaRPr>
          </a:p>
          <a:p>
            <a:pPr marL="8659" defTabSz="623438">
              <a:lnSpc>
                <a:spcPts val="1122"/>
              </a:lnSpc>
              <a:spcBef>
                <a:spcPts val="3"/>
              </a:spcBef>
            </a:pPr>
            <a:r>
              <a:rPr sz="955" dirty="0">
                <a:solidFill>
                  <a:prstClr val="black"/>
                </a:solidFill>
                <a:latin typeface="Times New Roman"/>
                <a:cs typeface="Times New Roman"/>
              </a:rPr>
              <a:t>e.g.,</a:t>
            </a:r>
            <a:r>
              <a:rPr sz="955" spc="-17" dirty="0">
                <a:solidFill>
                  <a:prstClr val="black"/>
                </a:solidFill>
                <a:latin typeface="Times New Roman"/>
                <a:cs typeface="Times New Roman"/>
              </a:rPr>
              <a:t> </a:t>
            </a:r>
            <a:r>
              <a:rPr sz="955" spc="-3" dirty="0">
                <a:solidFill>
                  <a:prstClr val="black"/>
                </a:solidFill>
                <a:latin typeface="Times New Roman"/>
                <a:cs typeface="Times New Roman"/>
              </a:rPr>
              <a:t>Sanctuary</a:t>
            </a:r>
            <a:r>
              <a:rPr sz="955" spc="-10" dirty="0">
                <a:solidFill>
                  <a:prstClr val="black"/>
                </a:solidFill>
                <a:latin typeface="Times New Roman"/>
                <a:cs typeface="Times New Roman"/>
              </a:rPr>
              <a:t> </a:t>
            </a:r>
            <a:r>
              <a:rPr sz="955" spc="-3" dirty="0">
                <a:solidFill>
                  <a:prstClr val="black"/>
                </a:solidFill>
                <a:latin typeface="Times New Roman"/>
                <a:cs typeface="Times New Roman"/>
              </a:rPr>
              <a:t>Cities</a:t>
            </a:r>
            <a:endParaRPr sz="955">
              <a:solidFill>
                <a:prstClr val="black"/>
              </a:solidFill>
              <a:latin typeface="Times New Roman"/>
              <a:cs typeface="Times New Roman"/>
            </a:endParaRPr>
          </a:p>
          <a:p>
            <a:pPr marL="249808" marR="192660" indent="-433" defTabSz="623438">
              <a:lnSpc>
                <a:spcPts val="1105"/>
              </a:lnSpc>
              <a:spcBef>
                <a:spcPts val="44"/>
              </a:spcBef>
            </a:pPr>
            <a:r>
              <a:rPr sz="955" dirty="0">
                <a:solidFill>
                  <a:prstClr val="black"/>
                </a:solidFill>
                <a:latin typeface="Times New Roman"/>
                <a:cs typeface="Times New Roman"/>
              </a:rPr>
              <a:t>State </a:t>
            </a:r>
            <a:r>
              <a:rPr sz="955" spc="-3" dirty="0">
                <a:solidFill>
                  <a:prstClr val="black"/>
                </a:solidFill>
                <a:latin typeface="Times New Roman"/>
                <a:cs typeface="Times New Roman"/>
              </a:rPr>
              <a:t>Response to Covid-19: To Lock Down </a:t>
            </a:r>
            <a:r>
              <a:rPr sz="955" dirty="0">
                <a:solidFill>
                  <a:prstClr val="black"/>
                </a:solidFill>
                <a:latin typeface="Times New Roman"/>
                <a:cs typeface="Times New Roman"/>
              </a:rPr>
              <a:t>or Not to Lock Down? </a:t>
            </a:r>
            <a:r>
              <a:rPr sz="955" spc="-228" dirty="0">
                <a:solidFill>
                  <a:prstClr val="black"/>
                </a:solidFill>
                <a:latin typeface="Times New Roman"/>
                <a:cs typeface="Times New Roman"/>
              </a:rPr>
              <a:t> </a:t>
            </a:r>
            <a:r>
              <a:rPr sz="955" dirty="0">
                <a:solidFill>
                  <a:prstClr val="black"/>
                </a:solidFill>
                <a:latin typeface="Times New Roman"/>
                <a:cs typeface="Times New Roman"/>
              </a:rPr>
              <a:t>Should</a:t>
            </a:r>
            <a:r>
              <a:rPr sz="955" spc="-3" dirty="0">
                <a:solidFill>
                  <a:prstClr val="black"/>
                </a:solidFill>
                <a:latin typeface="Times New Roman"/>
                <a:cs typeface="Times New Roman"/>
              </a:rPr>
              <a:t> California Secede?</a:t>
            </a:r>
            <a:endParaRPr sz="955">
              <a:solidFill>
                <a:prstClr val="black"/>
              </a:solidFill>
              <a:latin typeface="Times New Roman"/>
              <a:cs typeface="Times New Roman"/>
            </a:endParaRPr>
          </a:p>
          <a:p>
            <a:pPr marL="249808" defTabSz="623438">
              <a:lnSpc>
                <a:spcPts val="1043"/>
              </a:lnSpc>
            </a:pPr>
            <a:r>
              <a:rPr sz="955" dirty="0">
                <a:solidFill>
                  <a:prstClr val="black"/>
                </a:solidFill>
                <a:latin typeface="Times New Roman"/>
                <a:cs typeface="Times New Roman"/>
              </a:rPr>
              <a:t>Should</a:t>
            </a:r>
            <a:r>
              <a:rPr sz="955" spc="-20" dirty="0">
                <a:solidFill>
                  <a:prstClr val="black"/>
                </a:solidFill>
                <a:latin typeface="Times New Roman"/>
                <a:cs typeface="Times New Roman"/>
              </a:rPr>
              <a:t> </a:t>
            </a:r>
            <a:r>
              <a:rPr sz="955" dirty="0">
                <a:solidFill>
                  <a:prstClr val="black"/>
                </a:solidFill>
                <a:latin typeface="Times New Roman"/>
                <a:cs typeface="Times New Roman"/>
              </a:rPr>
              <a:t>Texas</a:t>
            </a:r>
            <a:r>
              <a:rPr sz="955" spc="-14" dirty="0">
                <a:solidFill>
                  <a:prstClr val="black"/>
                </a:solidFill>
                <a:latin typeface="Times New Roman"/>
                <a:cs typeface="Times New Roman"/>
              </a:rPr>
              <a:t> </a:t>
            </a:r>
            <a:r>
              <a:rPr sz="955" spc="-3" dirty="0">
                <a:solidFill>
                  <a:prstClr val="black"/>
                </a:solidFill>
                <a:latin typeface="Times New Roman"/>
                <a:cs typeface="Times New Roman"/>
              </a:rPr>
              <a:t>Secede?</a:t>
            </a:r>
            <a:endParaRPr sz="955">
              <a:solidFill>
                <a:prstClr val="black"/>
              </a:solidFill>
              <a:latin typeface="Times New Roman"/>
              <a:cs typeface="Times New Roman"/>
            </a:endParaRPr>
          </a:p>
          <a:p>
            <a:pPr marL="249808" defTabSz="623438">
              <a:lnSpc>
                <a:spcPts val="1122"/>
              </a:lnSpc>
            </a:pPr>
            <a:r>
              <a:rPr sz="955" dirty="0">
                <a:solidFill>
                  <a:prstClr val="black"/>
                </a:solidFill>
                <a:latin typeface="Times New Roman"/>
                <a:cs typeface="Times New Roman"/>
              </a:rPr>
              <a:t>Arizona</a:t>
            </a:r>
            <a:r>
              <a:rPr sz="955" spc="-3" dirty="0">
                <a:solidFill>
                  <a:prstClr val="black"/>
                </a:solidFill>
                <a:latin typeface="Times New Roman"/>
                <a:cs typeface="Times New Roman"/>
              </a:rPr>
              <a:t> Forensic</a:t>
            </a:r>
            <a:r>
              <a:rPr sz="955" dirty="0">
                <a:solidFill>
                  <a:prstClr val="black"/>
                </a:solidFill>
                <a:latin typeface="Times New Roman"/>
                <a:cs typeface="Times New Roman"/>
              </a:rPr>
              <a:t> </a:t>
            </a:r>
            <a:r>
              <a:rPr sz="955" spc="-3" dirty="0">
                <a:solidFill>
                  <a:prstClr val="black"/>
                </a:solidFill>
                <a:latin typeface="Times New Roman"/>
                <a:cs typeface="Times New Roman"/>
              </a:rPr>
              <a:t>Election Audit:</a:t>
            </a:r>
            <a:r>
              <a:rPr sz="955" dirty="0">
                <a:solidFill>
                  <a:prstClr val="black"/>
                </a:solidFill>
                <a:latin typeface="Times New Roman"/>
                <a:cs typeface="Times New Roman"/>
              </a:rPr>
              <a:t> </a:t>
            </a:r>
            <a:r>
              <a:rPr sz="955" spc="-3" dirty="0">
                <a:solidFill>
                  <a:prstClr val="black"/>
                </a:solidFill>
                <a:latin typeface="Times New Roman"/>
                <a:cs typeface="Times New Roman"/>
              </a:rPr>
              <a:t>Correspondence</a:t>
            </a:r>
            <a:r>
              <a:rPr sz="955" dirty="0">
                <a:solidFill>
                  <a:prstClr val="black"/>
                </a:solidFill>
                <a:latin typeface="Times New Roman"/>
                <a:cs typeface="Times New Roman"/>
              </a:rPr>
              <a:t> </a:t>
            </a:r>
            <a:r>
              <a:rPr sz="955" spc="-3" dirty="0">
                <a:solidFill>
                  <a:prstClr val="black"/>
                </a:solidFill>
                <a:latin typeface="Times New Roman"/>
                <a:cs typeface="Times New Roman"/>
              </a:rPr>
              <a:t>of</a:t>
            </a:r>
            <a:r>
              <a:rPr sz="955" dirty="0">
                <a:solidFill>
                  <a:prstClr val="black"/>
                </a:solidFill>
                <a:latin typeface="Times New Roman"/>
                <a:cs typeface="Times New Roman"/>
              </a:rPr>
              <a:t> </a:t>
            </a:r>
            <a:r>
              <a:rPr sz="955" spc="-3" dirty="0">
                <a:solidFill>
                  <a:prstClr val="black"/>
                </a:solidFill>
                <a:latin typeface="Times New Roman"/>
                <a:cs typeface="Times New Roman"/>
              </a:rPr>
              <a:t>AZ</a:t>
            </a:r>
            <a:r>
              <a:rPr sz="955" spc="3" dirty="0">
                <a:solidFill>
                  <a:prstClr val="black"/>
                </a:solidFill>
                <a:latin typeface="Times New Roman"/>
                <a:cs typeface="Times New Roman"/>
              </a:rPr>
              <a:t> </a:t>
            </a:r>
            <a:r>
              <a:rPr sz="955" spc="-3" dirty="0">
                <a:solidFill>
                  <a:prstClr val="black"/>
                </a:solidFill>
                <a:latin typeface="Times New Roman"/>
                <a:cs typeface="Times New Roman"/>
              </a:rPr>
              <a:t>AG</a:t>
            </a:r>
            <a:r>
              <a:rPr sz="955" dirty="0">
                <a:solidFill>
                  <a:prstClr val="black"/>
                </a:solidFill>
                <a:latin typeface="Times New Roman"/>
                <a:cs typeface="Times New Roman"/>
              </a:rPr>
              <a:t> </a:t>
            </a:r>
            <a:r>
              <a:rPr sz="955" spc="-3" dirty="0">
                <a:solidFill>
                  <a:prstClr val="black"/>
                </a:solidFill>
                <a:latin typeface="Times New Roman"/>
                <a:cs typeface="Times New Roman"/>
              </a:rPr>
              <a:t>to</a:t>
            </a:r>
            <a:r>
              <a:rPr sz="955" spc="3" dirty="0">
                <a:solidFill>
                  <a:prstClr val="black"/>
                </a:solidFill>
                <a:latin typeface="Times New Roman"/>
                <a:cs typeface="Times New Roman"/>
              </a:rPr>
              <a:t> US</a:t>
            </a:r>
            <a:r>
              <a:rPr sz="955" spc="-7" dirty="0">
                <a:solidFill>
                  <a:prstClr val="black"/>
                </a:solidFill>
                <a:latin typeface="Times New Roman"/>
                <a:cs typeface="Times New Roman"/>
              </a:rPr>
              <a:t> AG</a:t>
            </a:r>
            <a:endParaRPr sz="955">
              <a:solidFill>
                <a:prstClr val="black"/>
              </a:solidFill>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96074" y="1130173"/>
            <a:ext cx="672378" cy="209761"/>
          </a:xfrm>
          <a:prstGeom prst="rect">
            <a:avLst/>
          </a:prstGeom>
        </p:spPr>
        <p:txBody>
          <a:bodyPr vert="horz" wrap="square" lIns="0" tIns="8659" rIns="0" bIns="0" rtlCol="0">
            <a:spAutoFit/>
          </a:bodyPr>
          <a:lstStyle/>
          <a:p>
            <a:pPr marL="21214" marR="3464" indent="-12988" defTabSz="623438">
              <a:lnSpc>
                <a:spcPct val="118200"/>
              </a:lnSpc>
              <a:spcBef>
                <a:spcPts val="68"/>
              </a:spcBef>
            </a:pPr>
            <a:r>
              <a:rPr sz="580" spc="-31" dirty="0">
                <a:solidFill>
                  <a:srgbClr val="464461"/>
                </a:solidFill>
                <a:latin typeface="Microsoft Sans Serif"/>
                <a:cs typeface="Microsoft Sans Serif"/>
              </a:rPr>
              <a:t>MARI&lt;.</a:t>
            </a:r>
            <a:r>
              <a:rPr sz="580" spc="-17" dirty="0">
                <a:solidFill>
                  <a:srgbClr val="464461"/>
                </a:solidFill>
                <a:latin typeface="Microsoft Sans Serif"/>
                <a:cs typeface="Microsoft Sans Serif"/>
              </a:rPr>
              <a:t> </a:t>
            </a:r>
            <a:r>
              <a:rPr sz="580" dirty="0">
                <a:solidFill>
                  <a:srgbClr val="464461"/>
                </a:solidFill>
                <a:latin typeface="Microsoft Sans Serif"/>
                <a:cs typeface="Microsoft Sans Serif"/>
              </a:rPr>
              <a:t>BRNOVICH </a:t>
            </a:r>
            <a:r>
              <a:rPr sz="580" spc="-147" dirty="0">
                <a:solidFill>
                  <a:srgbClr val="464461"/>
                </a:solidFill>
                <a:latin typeface="Microsoft Sans Serif"/>
                <a:cs typeface="Microsoft Sans Serif"/>
              </a:rPr>
              <a:t> </a:t>
            </a:r>
            <a:r>
              <a:rPr sz="580" spc="41" dirty="0">
                <a:solidFill>
                  <a:srgbClr val="605E71"/>
                </a:solidFill>
                <a:latin typeface="Microsoft Sans Serif"/>
                <a:cs typeface="Microsoft Sans Serif"/>
              </a:rPr>
              <a:t>A</a:t>
            </a:r>
            <a:r>
              <a:rPr sz="580" spc="-99" dirty="0">
                <a:solidFill>
                  <a:srgbClr val="605E71"/>
                </a:solidFill>
                <a:latin typeface="Microsoft Sans Serif"/>
                <a:cs typeface="Microsoft Sans Serif"/>
              </a:rPr>
              <a:t>TTOANEY</a:t>
            </a:r>
            <a:r>
              <a:rPr sz="580" spc="31" dirty="0">
                <a:solidFill>
                  <a:srgbClr val="605E71"/>
                </a:solidFill>
                <a:latin typeface="Microsoft Sans Serif"/>
                <a:cs typeface="Microsoft Sans Serif"/>
              </a:rPr>
              <a:t> </a:t>
            </a:r>
            <a:r>
              <a:rPr sz="580" spc="-78" dirty="0">
                <a:solidFill>
                  <a:srgbClr val="605E71"/>
                </a:solidFill>
                <a:latin typeface="Microsoft Sans Serif"/>
                <a:cs typeface="Microsoft Sans Serif"/>
              </a:rPr>
              <a:t>GENERAL</a:t>
            </a:r>
            <a:endParaRPr sz="580">
              <a:solidFill>
                <a:prstClr val="black"/>
              </a:solidFill>
              <a:latin typeface="Microsoft Sans Serif"/>
              <a:cs typeface="Microsoft Sans Serif"/>
            </a:endParaRPr>
          </a:p>
        </p:txBody>
      </p:sp>
      <p:sp>
        <p:nvSpPr>
          <p:cNvPr id="3" name="object 3"/>
          <p:cNvSpPr txBox="1"/>
          <p:nvPr/>
        </p:nvSpPr>
        <p:spPr>
          <a:xfrm>
            <a:off x="5395204" y="1088446"/>
            <a:ext cx="1404072" cy="214313"/>
          </a:xfrm>
          <a:prstGeom prst="rect">
            <a:avLst/>
          </a:prstGeom>
        </p:spPr>
        <p:txBody>
          <a:bodyPr vert="horz" wrap="square" lIns="0" tIns="8659" rIns="0" bIns="0" rtlCol="0">
            <a:spAutoFit/>
          </a:bodyPr>
          <a:lstStyle/>
          <a:p>
            <a:pPr marL="342025" marR="3464" indent="-333798" defTabSz="623438">
              <a:lnSpc>
                <a:spcPct val="121200"/>
              </a:lnSpc>
              <a:spcBef>
                <a:spcPts val="68"/>
              </a:spcBef>
            </a:pPr>
            <a:r>
              <a:rPr sz="580" spc="3" dirty="0">
                <a:solidFill>
                  <a:srgbClr val="46455F"/>
                </a:solidFill>
                <a:latin typeface="Microsoft Sans Serif"/>
                <a:cs typeface="Microsoft Sans Serif"/>
              </a:rPr>
              <a:t>OFFICE</a:t>
            </a:r>
            <a:r>
              <a:rPr sz="580" spc="51" dirty="0">
                <a:solidFill>
                  <a:srgbClr val="46455F"/>
                </a:solidFill>
                <a:latin typeface="Microsoft Sans Serif"/>
                <a:cs typeface="Microsoft Sans Serif"/>
              </a:rPr>
              <a:t> </a:t>
            </a:r>
            <a:r>
              <a:rPr sz="580" spc="-3" dirty="0">
                <a:solidFill>
                  <a:srgbClr val="46455F"/>
                </a:solidFill>
                <a:latin typeface="Microsoft Sans Serif"/>
                <a:cs typeface="Microsoft Sans Serif"/>
              </a:rPr>
              <a:t>OF</a:t>
            </a:r>
            <a:r>
              <a:rPr sz="580" spc="58" dirty="0">
                <a:solidFill>
                  <a:srgbClr val="46455F"/>
                </a:solidFill>
                <a:latin typeface="Microsoft Sans Serif"/>
                <a:cs typeface="Microsoft Sans Serif"/>
              </a:rPr>
              <a:t> </a:t>
            </a:r>
            <a:r>
              <a:rPr sz="580" spc="-24" dirty="0">
                <a:solidFill>
                  <a:srgbClr val="46455F"/>
                </a:solidFill>
                <a:latin typeface="Microsoft Sans Serif"/>
                <a:cs typeface="Microsoft Sans Serif"/>
              </a:rPr>
              <a:t>THE</a:t>
            </a:r>
            <a:r>
              <a:rPr sz="580" spc="72" dirty="0">
                <a:solidFill>
                  <a:srgbClr val="46455F"/>
                </a:solidFill>
                <a:latin typeface="Microsoft Sans Serif"/>
                <a:cs typeface="Microsoft Sans Serif"/>
              </a:rPr>
              <a:t> </a:t>
            </a:r>
            <a:r>
              <a:rPr sz="580" spc="-3" dirty="0">
                <a:solidFill>
                  <a:srgbClr val="46455F"/>
                </a:solidFill>
                <a:latin typeface="Microsoft Sans Serif"/>
                <a:cs typeface="Microsoft Sans Serif"/>
              </a:rPr>
              <a:t>ATTORNEY</a:t>
            </a:r>
            <a:r>
              <a:rPr sz="580" spc="99" dirty="0">
                <a:solidFill>
                  <a:srgbClr val="46455F"/>
                </a:solidFill>
                <a:latin typeface="Microsoft Sans Serif"/>
                <a:cs typeface="Microsoft Sans Serif"/>
              </a:rPr>
              <a:t> </a:t>
            </a:r>
            <a:r>
              <a:rPr sz="580" spc="-3" dirty="0">
                <a:solidFill>
                  <a:srgbClr val="46455F"/>
                </a:solidFill>
                <a:latin typeface="Microsoft Sans Serif"/>
                <a:cs typeface="Microsoft Sans Serif"/>
              </a:rPr>
              <a:t>GENERAL </a:t>
            </a:r>
            <a:r>
              <a:rPr sz="580" spc="-143" dirty="0">
                <a:solidFill>
                  <a:srgbClr val="46455F"/>
                </a:solidFill>
                <a:latin typeface="Microsoft Sans Serif"/>
                <a:cs typeface="Microsoft Sans Serif"/>
              </a:rPr>
              <a:t> </a:t>
            </a:r>
            <a:r>
              <a:rPr sz="580" spc="-27" dirty="0">
                <a:solidFill>
                  <a:srgbClr val="46455F"/>
                </a:solidFill>
                <a:latin typeface="Microsoft Sans Serif"/>
                <a:cs typeface="Microsoft Sans Serif"/>
              </a:rPr>
              <a:t>STATE</a:t>
            </a:r>
            <a:r>
              <a:rPr sz="580" spc="48" dirty="0">
                <a:solidFill>
                  <a:srgbClr val="46455F"/>
                </a:solidFill>
                <a:latin typeface="Microsoft Sans Serif"/>
                <a:cs typeface="Microsoft Sans Serif"/>
              </a:rPr>
              <a:t> </a:t>
            </a:r>
            <a:r>
              <a:rPr sz="580" spc="-3" dirty="0">
                <a:solidFill>
                  <a:srgbClr val="46455F"/>
                </a:solidFill>
                <a:latin typeface="Microsoft Sans Serif"/>
                <a:cs typeface="Microsoft Sans Serif"/>
              </a:rPr>
              <a:t>OF</a:t>
            </a:r>
            <a:r>
              <a:rPr sz="580" spc="72" dirty="0">
                <a:solidFill>
                  <a:srgbClr val="46455F"/>
                </a:solidFill>
                <a:latin typeface="Microsoft Sans Serif"/>
                <a:cs typeface="Microsoft Sans Serif"/>
              </a:rPr>
              <a:t> </a:t>
            </a:r>
            <a:r>
              <a:rPr sz="580" spc="17" dirty="0">
                <a:solidFill>
                  <a:srgbClr val="46455F"/>
                </a:solidFill>
                <a:latin typeface="Microsoft Sans Serif"/>
                <a:cs typeface="Microsoft Sans Serif"/>
              </a:rPr>
              <a:t>ARIZONA</a:t>
            </a:r>
            <a:endParaRPr sz="580">
              <a:solidFill>
                <a:prstClr val="black"/>
              </a:solidFill>
              <a:latin typeface="Microsoft Sans Serif"/>
              <a:cs typeface="Microsoft Sans Serif"/>
            </a:endParaRPr>
          </a:p>
        </p:txBody>
      </p:sp>
      <p:sp>
        <p:nvSpPr>
          <p:cNvPr id="4" name="object 4"/>
          <p:cNvSpPr txBox="1"/>
          <p:nvPr/>
        </p:nvSpPr>
        <p:spPr>
          <a:xfrm>
            <a:off x="5386481" y="4573511"/>
            <a:ext cx="28575" cy="82162"/>
          </a:xfrm>
          <a:prstGeom prst="rect">
            <a:avLst/>
          </a:prstGeom>
        </p:spPr>
        <p:txBody>
          <a:bodyPr vert="horz" wrap="square" lIns="0" tIns="8659" rIns="0" bIns="0" rtlCol="0">
            <a:spAutoFit/>
          </a:bodyPr>
          <a:lstStyle/>
          <a:p>
            <a:pPr marL="8659" defTabSz="623438">
              <a:spcBef>
                <a:spcPts val="68"/>
              </a:spcBef>
            </a:pPr>
            <a:r>
              <a:rPr sz="477" dirty="0">
                <a:solidFill>
                  <a:srgbClr val="0B0B0B"/>
                </a:solidFill>
                <a:latin typeface="Parchment"/>
                <a:cs typeface="Parchment"/>
              </a:rPr>
              <a:t>r</a:t>
            </a:r>
            <a:endParaRPr sz="477">
              <a:solidFill>
                <a:prstClr val="black"/>
              </a:solidFill>
              <a:latin typeface="Parchment"/>
              <a:cs typeface="Parchment"/>
            </a:endParaRPr>
          </a:p>
        </p:txBody>
      </p:sp>
      <p:sp>
        <p:nvSpPr>
          <p:cNvPr id="5" name="object 5"/>
          <p:cNvSpPr txBox="1"/>
          <p:nvPr/>
        </p:nvSpPr>
        <p:spPr>
          <a:xfrm>
            <a:off x="4078916" y="4794036"/>
            <a:ext cx="4112635" cy="477840"/>
          </a:xfrm>
          <a:prstGeom prst="rect">
            <a:avLst/>
          </a:prstGeom>
        </p:spPr>
        <p:txBody>
          <a:bodyPr vert="horz" wrap="square" lIns="0" tIns="16019" rIns="0" bIns="0" rtlCol="0">
            <a:spAutoFit/>
          </a:bodyPr>
          <a:lstStyle/>
          <a:p>
            <a:pPr marL="8659" marR="3464" indent="319512" algn="just" defTabSz="623438">
              <a:lnSpc>
                <a:spcPts val="866"/>
              </a:lnSpc>
              <a:spcBef>
                <a:spcPts val="126"/>
              </a:spcBef>
            </a:pPr>
            <a:r>
              <a:rPr sz="750" spc="-7" dirty="0">
                <a:solidFill>
                  <a:srgbClr val="0B0B0B"/>
                </a:solidFill>
                <a:latin typeface="Times New Roman"/>
                <a:cs typeface="Times New Roman"/>
              </a:rPr>
              <a:t>My </a:t>
            </a:r>
            <a:r>
              <a:rPr sz="750" spc="3" dirty="0">
                <a:solidFill>
                  <a:srgbClr val="0B0B0B"/>
                </a:solidFill>
                <a:latin typeface="Times New Roman"/>
                <a:cs typeface="Times New Roman"/>
              </a:rPr>
              <a:t>office </a:t>
            </a:r>
            <a:r>
              <a:rPr sz="750" dirty="0">
                <a:solidFill>
                  <a:srgbClr val="0B0B0B"/>
                </a:solidFill>
                <a:latin typeface="Times New Roman"/>
                <a:cs typeface="Times New Roman"/>
              </a:rPr>
              <a:t>looks </a:t>
            </a:r>
            <a:r>
              <a:rPr sz="750" spc="-10" dirty="0">
                <a:solidFill>
                  <a:srgbClr val="0B0B0B"/>
                </a:solidFill>
                <a:latin typeface="Times New Roman"/>
                <a:cs typeface="Times New Roman"/>
              </a:rPr>
              <a:t>for </a:t>
            </a:r>
            <a:r>
              <a:rPr sz="750" spc="-3" dirty="0">
                <a:solidFill>
                  <a:srgbClr val="0B0B0B"/>
                </a:solidFill>
                <a:latin typeface="Times New Roman"/>
                <a:cs typeface="Times New Roman"/>
              </a:rPr>
              <a:t>ways </a:t>
            </a:r>
            <a:r>
              <a:rPr sz="750" spc="3" dirty="0">
                <a:solidFill>
                  <a:srgbClr val="0B0B0B"/>
                </a:solidFill>
                <a:latin typeface="Times New Roman"/>
                <a:cs typeface="Times New Roman"/>
              </a:rPr>
              <a:t>to </a:t>
            </a:r>
            <a:r>
              <a:rPr sz="750" spc="-3" dirty="0">
                <a:solidFill>
                  <a:srgbClr val="0B0B0B"/>
                </a:solidFill>
                <a:latin typeface="Times New Roman"/>
                <a:cs typeface="Times New Roman"/>
              </a:rPr>
              <a:t>work </a:t>
            </a:r>
            <a:r>
              <a:rPr sz="750" dirty="0">
                <a:solidFill>
                  <a:srgbClr val="0B0B0B"/>
                </a:solidFill>
                <a:latin typeface="Times New Roman"/>
                <a:cs typeface="Times New Roman"/>
              </a:rPr>
              <a:t>alongside the </a:t>
            </a:r>
            <a:r>
              <a:rPr sz="750" spc="3" dirty="0">
                <a:solidFill>
                  <a:srgbClr val="0B0B0B"/>
                </a:solidFill>
                <a:latin typeface="Times New Roman"/>
                <a:cs typeface="Times New Roman"/>
              </a:rPr>
              <a:t>federal </a:t>
            </a:r>
            <a:r>
              <a:rPr sz="750" dirty="0">
                <a:solidFill>
                  <a:srgbClr val="0B0B0B"/>
                </a:solidFill>
                <a:latin typeface="Times New Roman"/>
                <a:cs typeface="Times New Roman"/>
              </a:rPr>
              <a:t>government to </a:t>
            </a:r>
            <a:r>
              <a:rPr sz="750" spc="-3" dirty="0">
                <a:solidFill>
                  <a:srgbClr val="0B0B0B"/>
                </a:solidFill>
                <a:latin typeface="Times New Roman"/>
                <a:cs typeface="Times New Roman"/>
              </a:rPr>
              <a:t>uphold </a:t>
            </a:r>
            <a:r>
              <a:rPr sz="750" spc="-7" dirty="0">
                <a:solidFill>
                  <a:srgbClr val="0B0B0B"/>
                </a:solidFill>
                <a:latin typeface="Times New Roman"/>
                <a:cs typeface="Times New Roman"/>
              </a:rPr>
              <a:t>our </a:t>
            </a:r>
            <a:r>
              <a:rPr sz="750" spc="7" dirty="0">
                <a:solidFill>
                  <a:srgbClr val="0B0B0B"/>
                </a:solidFill>
                <a:latin typeface="Times New Roman"/>
                <a:cs typeface="Times New Roman"/>
              </a:rPr>
              <a:t>laws </a:t>
            </a:r>
            <a:r>
              <a:rPr sz="750" spc="3" dirty="0">
                <a:solidFill>
                  <a:srgbClr val="0B0B0B"/>
                </a:solidFill>
                <a:latin typeface="Times New Roman"/>
                <a:cs typeface="Times New Roman"/>
              </a:rPr>
              <a:t>within the </a:t>
            </a:r>
            <a:r>
              <a:rPr sz="750" spc="7" dirty="0">
                <a:solidFill>
                  <a:srgbClr val="0B0B0B"/>
                </a:solidFill>
                <a:latin typeface="Times New Roman"/>
                <a:cs typeface="Times New Roman"/>
              </a:rPr>
              <a:t> </a:t>
            </a:r>
            <a:r>
              <a:rPr sz="750" spc="3" dirty="0">
                <a:solidFill>
                  <a:srgbClr val="0B0B0B"/>
                </a:solidFill>
                <a:latin typeface="Times New Roman"/>
                <a:cs typeface="Times New Roman"/>
              </a:rPr>
              <a:t>constraints</a:t>
            </a:r>
            <a:r>
              <a:rPr sz="750" spc="7" dirty="0">
                <a:solidFill>
                  <a:srgbClr val="0B0B0B"/>
                </a:solidFill>
                <a:latin typeface="Times New Roman"/>
                <a:cs typeface="Times New Roman"/>
              </a:rPr>
              <a:t> </a:t>
            </a:r>
            <a:r>
              <a:rPr sz="750" spc="14" dirty="0">
                <a:solidFill>
                  <a:srgbClr val="0B0B0B"/>
                </a:solidFill>
                <a:latin typeface="Times New Roman"/>
                <a:cs typeface="Times New Roman"/>
              </a:rPr>
              <a:t>of</a:t>
            </a:r>
            <a:r>
              <a:rPr sz="750" spc="17" dirty="0">
                <a:solidFill>
                  <a:srgbClr val="0B0B0B"/>
                </a:solidFill>
                <a:latin typeface="Times New Roman"/>
                <a:cs typeface="Times New Roman"/>
              </a:rPr>
              <a:t> </a:t>
            </a:r>
            <a:r>
              <a:rPr sz="750" spc="3" dirty="0">
                <a:solidFill>
                  <a:srgbClr val="0B0B0B"/>
                </a:solidFill>
                <a:latin typeface="Times New Roman"/>
                <a:cs typeface="Times New Roman"/>
              </a:rPr>
              <a:t>the</a:t>
            </a:r>
            <a:r>
              <a:rPr sz="750" spc="198" dirty="0">
                <a:solidFill>
                  <a:srgbClr val="0B0B0B"/>
                </a:solidFill>
                <a:latin typeface="Times New Roman"/>
                <a:cs typeface="Times New Roman"/>
              </a:rPr>
              <a:t> </a:t>
            </a:r>
            <a:r>
              <a:rPr sz="750" spc="-92" dirty="0">
                <a:solidFill>
                  <a:srgbClr val="0B0B0B"/>
                </a:solidFill>
                <a:latin typeface="Times New Roman"/>
                <a:cs typeface="Times New Roman"/>
              </a:rPr>
              <a:t>I </a:t>
            </a:r>
            <a:r>
              <a:rPr sz="750" spc="3" dirty="0">
                <a:solidFill>
                  <a:srgbClr val="0B0B0B"/>
                </a:solidFill>
                <a:latin typeface="Times New Roman"/>
                <a:cs typeface="Times New Roman"/>
              </a:rPr>
              <a:t>0th</a:t>
            </a:r>
            <a:r>
              <a:rPr sz="750" spc="7" dirty="0">
                <a:solidFill>
                  <a:srgbClr val="0B0B0B"/>
                </a:solidFill>
                <a:latin typeface="Times New Roman"/>
                <a:cs typeface="Times New Roman"/>
              </a:rPr>
              <a:t> </a:t>
            </a:r>
            <a:r>
              <a:rPr sz="750" spc="-3" dirty="0">
                <a:solidFill>
                  <a:srgbClr val="0B0B0B"/>
                </a:solidFill>
                <a:latin typeface="Times New Roman"/>
                <a:cs typeface="Times New Roman"/>
              </a:rPr>
              <a:t>Amendment</a:t>
            </a:r>
            <a:r>
              <a:rPr sz="750" dirty="0">
                <a:solidFill>
                  <a:srgbClr val="0B0B0B"/>
                </a:solidFill>
                <a:latin typeface="Times New Roman"/>
                <a:cs typeface="Times New Roman"/>
              </a:rPr>
              <a:t> </a:t>
            </a:r>
            <a:r>
              <a:rPr sz="750" spc="3" dirty="0">
                <a:solidFill>
                  <a:srgbClr val="0B0B0B"/>
                </a:solidFill>
                <a:latin typeface="Times New Roman"/>
                <a:cs typeface="Times New Roman"/>
              </a:rPr>
              <a:t>and</a:t>
            </a:r>
            <a:r>
              <a:rPr sz="750" spc="7" dirty="0">
                <a:solidFill>
                  <a:srgbClr val="0B0B0B"/>
                </a:solidFill>
                <a:latin typeface="Times New Roman"/>
                <a:cs typeface="Times New Roman"/>
              </a:rPr>
              <a:t> </a:t>
            </a:r>
            <a:r>
              <a:rPr sz="750" spc="3" dirty="0">
                <a:solidFill>
                  <a:srgbClr val="0B0B0B"/>
                </a:solidFill>
                <a:latin typeface="Times New Roman"/>
                <a:cs typeface="Times New Roman"/>
              </a:rPr>
              <a:t>the</a:t>
            </a:r>
            <a:r>
              <a:rPr sz="750" spc="7" dirty="0">
                <a:solidFill>
                  <a:srgbClr val="0B0B0B"/>
                </a:solidFill>
                <a:latin typeface="Times New Roman"/>
                <a:cs typeface="Times New Roman"/>
              </a:rPr>
              <a:t> </a:t>
            </a:r>
            <a:r>
              <a:rPr sz="750" dirty="0">
                <a:solidFill>
                  <a:srgbClr val="0B0B0B"/>
                </a:solidFill>
                <a:latin typeface="Times New Roman"/>
                <a:cs typeface="Times New Roman"/>
              </a:rPr>
              <a:t>election</a:t>
            </a:r>
            <a:r>
              <a:rPr sz="750" spc="3" dirty="0">
                <a:solidFill>
                  <a:srgbClr val="0B0B0B"/>
                </a:solidFill>
                <a:latin typeface="Times New Roman"/>
                <a:cs typeface="Times New Roman"/>
              </a:rPr>
              <a:t> </a:t>
            </a:r>
            <a:r>
              <a:rPr sz="750" spc="-3" dirty="0">
                <a:solidFill>
                  <a:srgbClr val="0B0B0B"/>
                </a:solidFill>
                <a:latin typeface="Times New Roman"/>
                <a:cs typeface="Times New Roman"/>
              </a:rPr>
              <a:t>provisions</a:t>
            </a:r>
            <a:r>
              <a:rPr sz="750" dirty="0">
                <a:solidFill>
                  <a:srgbClr val="0B0B0B"/>
                </a:solidFill>
                <a:latin typeface="Times New Roman"/>
                <a:cs typeface="Times New Roman"/>
              </a:rPr>
              <a:t> </a:t>
            </a:r>
            <a:r>
              <a:rPr sz="750" spc="3" dirty="0">
                <a:solidFill>
                  <a:srgbClr val="0B0B0B"/>
                </a:solidFill>
                <a:latin typeface="Times New Roman"/>
                <a:cs typeface="Times New Roman"/>
              </a:rPr>
              <a:t>in</a:t>
            </a:r>
            <a:r>
              <a:rPr sz="750" spc="7" dirty="0">
                <a:solidFill>
                  <a:srgbClr val="0B0B0B"/>
                </a:solidFill>
                <a:latin typeface="Times New Roman"/>
                <a:cs typeface="Times New Roman"/>
              </a:rPr>
              <a:t> </a:t>
            </a:r>
            <a:r>
              <a:rPr sz="750" spc="3" dirty="0">
                <a:solidFill>
                  <a:srgbClr val="0B0B0B"/>
                </a:solidFill>
                <a:latin typeface="Times New Roman"/>
                <a:cs typeface="Times New Roman"/>
              </a:rPr>
              <a:t>Articles</a:t>
            </a:r>
            <a:r>
              <a:rPr sz="750" spc="7" dirty="0">
                <a:solidFill>
                  <a:srgbClr val="0B0B0B"/>
                </a:solidFill>
                <a:latin typeface="Times New Roman"/>
                <a:cs typeface="Times New Roman"/>
              </a:rPr>
              <a:t> </a:t>
            </a:r>
            <a:r>
              <a:rPr sz="750" spc="-7" dirty="0">
                <a:solidFill>
                  <a:srgbClr val="0B0B0B"/>
                </a:solidFill>
                <a:latin typeface="Times New Roman"/>
                <a:cs typeface="Times New Roman"/>
              </a:rPr>
              <a:t>I</a:t>
            </a:r>
            <a:r>
              <a:rPr sz="750" spc="-3" dirty="0">
                <a:solidFill>
                  <a:srgbClr val="0B0B0B"/>
                </a:solidFill>
                <a:latin typeface="Times New Roman"/>
                <a:cs typeface="Times New Roman"/>
              </a:rPr>
              <a:t> </a:t>
            </a:r>
            <a:r>
              <a:rPr sz="750" spc="10" dirty="0">
                <a:solidFill>
                  <a:srgbClr val="0B0B0B"/>
                </a:solidFill>
                <a:latin typeface="Times New Roman"/>
                <a:cs typeface="Times New Roman"/>
              </a:rPr>
              <a:t>and</a:t>
            </a:r>
            <a:r>
              <a:rPr sz="750" spc="14" dirty="0">
                <a:solidFill>
                  <a:srgbClr val="0B0B0B"/>
                </a:solidFill>
                <a:latin typeface="Times New Roman"/>
                <a:cs typeface="Times New Roman"/>
              </a:rPr>
              <a:t> </a:t>
            </a:r>
            <a:r>
              <a:rPr sz="750" spc="-17" dirty="0">
                <a:solidFill>
                  <a:srgbClr val="0B0B0B"/>
                </a:solidFill>
                <a:latin typeface="Times New Roman"/>
                <a:cs typeface="Times New Roman"/>
              </a:rPr>
              <a:t>II.</a:t>
            </a:r>
            <a:r>
              <a:rPr sz="750" spc="-14" dirty="0">
                <a:solidFill>
                  <a:srgbClr val="0B0B0B"/>
                </a:solidFill>
                <a:latin typeface="Times New Roman"/>
                <a:cs typeface="Times New Roman"/>
              </a:rPr>
              <a:t> </a:t>
            </a:r>
            <a:r>
              <a:rPr sz="750" spc="-24" dirty="0">
                <a:solidFill>
                  <a:srgbClr val="0B0B0B"/>
                </a:solidFill>
                <a:latin typeface="Times New Roman"/>
                <a:cs typeface="Times New Roman"/>
              </a:rPr>
              <a:t>As</a:t>
            </a:r>
            <a:r>
              <a:rPr sz="750" spc="143" dirty="0">
                <a:solidFill>
                  <a:srgbClr val="0B0B0B"/>
                </a:solidFill>
                <a:latin typeface="Times New Roman"/>
                <a:cs typeface="Times New Roman"/>
              </a:rPr>
              <a:t> </a:t>
            </a:r>
            <a:r>
              <a:rPr sz="750" spc="-7" dirty="0">
                <a:solidFill>
                  <a:srgbClr val="0B0B0B"/>
                </a:solidFill>
                <a:latin typeface="Times New Roman"/>
                <a:cs typeface="Times New Roman"/>
              </a:rPr>
              <a:t>I</a:t>
            </a:r>
            <a:r>
              <a:rPr sz="750" spc="173" dirty="0">
                <a:solidFill>
                  <a:srgbClr val="0B0B0B"/>
                </a:solidFill>
                <a:latin typeface="Times New Roman"/>
                <a:cs typeface="Times New Roman"/>
              </a:rPr>
              <a:t> </a:t>
            </a:r>
            <a:r>
              <a:rPr sz="750" spc="3" dirty="0">
                <a:solidFill>
                  <a:srgbClr val="0B0B0B"/>
                </a:solidFill>
                <a:latin typeface="Times New Roman"/>
                <a:cs typeface="Times New Roman"/>
              </a:rPr>
              <a:t>have </a:t>
            </a:r>
            <a:r>
              <a:rPr sz="750" spc="7" dirty="0">
                <a:solidFill>
                  <a:srgbClr val="0B0B0B"/>
                </a:solidFill>
                <a:latin typeface="Times New Roman"/>
                <a:cs typeface="Times New Roman"/>
              </a:rPr>
              <a:t> </a:t>
            </a:r>
            <a:r>
              <a:rPr sz="750" spc="3" dirty="0">
                <a:solidFill>
                  <a:srgbClr val="0B0B0B"/>
                </a:solidFill>
                <a:latin typeface="Times New Roman"/>
                <a:cs typeface="Times New Roman"/>
              </a:rPr>
              <a:t>demonstrated several </a:t>
            </a:r>
            <a:r>
              <a:rPr sz="750" dirty="0">
                <a:solidFill>
                  <a:srgbClr val="0B0B0B"/>
                </a:solidFill>
                <a:latin typeface="Times New Roman"/>
                <a:cs typeface="Times New Roman"/>
              </a:rPr>
              <a:t>times, however, Arizona </a:t>
            </a:r>
            <a:r>
              <a:rPr sz="750" spc="7" dirty="0">
                <a:solidFill>
                  <a:srgbClr val="0B0B0B"/>
                </a:solidFill>
                <a:latin typeface="Times New Roman"/>
                <a:cs typeface="Times New Roman"/>
              </a:rPr>
              <a:t>will not sit </a:t>
            </a:r>
            <a:r>
              <a:rPr sz="750" spc="-3" dirty="0">
                <a:solidFill>
                  <a:srgbClr val="0B0B0B"/>
                </a:solidFill>
                <a:latin typeface="Times New Roman"/>
                <a:cs typeface="Times New Roman"/>
              </a:rPr>
              <a:t>back and </a:t>
            </a:r>
            <a:r>
              <a:rPr sz="750" spc="-7" dirty="0">
                <a:solidFill>
                  <a:srgbClr val="0B0B0B"/>
                </a:solidFill>
                <a:latin typeface="Times New Roman"/>
                <a:cs typeface="Times New Roman"/>
              </a:rPr>
              <a:t>let </a:t>
            </a:r>
            <a:r>
              <a:rPr sz="750" spc="3" dirty="0">
                <a:solidFill>
                  <a:srgbClr val="0B0B0B"/>
                </a:solidFill>
                <a:latin typeface="Times New Roman"/>
                <a:cs typeface="Times New Roman"/>
              </a:rPr>
              <a:t>the </a:t>
            </a:r>
            <a:r>
              <a:rPr sz="750" spc="-7" dirty="0">
                <a:solidFill>
                  <a:srgbClr val="0B0B0B"/>
                </a:solidFill>
                <a:latin typeface="Times New Roman"/>
                <a:cs typeface="Times New Roman"/>
              </a:rPr>
              <a:t>Biden </a:t>
            </a:r>
            <a:r>
              <a:rPr sz="750" spc="-3" dirty="0">
                <a:solidFill>
                  <a:srgbClr val="0B0B0B"/>
                </a:solidFill>
                <a:latin typeface="Times New Roman"/>
                <a:cs typeface="Times New Roman"/>
              </a:rPr>
              <a:t>administration </a:t>
            </a:r>
            <a:r>
              <a:rPr sz="750" spc="7" dirty="0">
                <a:solidFill>
                  <a:srgbClr val="0B0B0B"/>
                </a:solidFill>
                <a:latin typeface="Times New Roman"/>
                <a:cs typeface="Times New Roman"/>
              </a:rPr>
              <a:t>abuse </a:t>
            </a:r>
            <a:r>
              <a:rPr sz="750" spc="3" dirty="0">
                <a:solidFill>
                  <a:srgbClr val="0B0B0B"/>
                </a:solidFill>
                <a:latin typeface="Times New Roman"/>
                <a:cs typeface="Times New Roman"/>
              </a:rPr>
              <a:t>its </a:t>
            </a:r>
            <a:r>
              <a:rPr sz="750" spc="7" dirty="0">
                <a:solidFill>
                  <a:srgbClr val="0B0B0B"/>
                </a:solidFill>
                <a:latin typeface="Times New Roman"/>
                <a:cs typeface="Times New Roman"/>
              </a:rPr>
              <a:t> </a:t>
            </a:r>
            <a:r>
              <a:rPr sz="750" spc="-3" dirty="0">
                <a:solidFill>
                  <a:srgbClr val="0B0B0B"/>
                </a:solidFill>
                <a:latin typeface="Times New Roman"/>
                <a:cs typeface="Times New Roman"/>
              </a:rPr>
              <a:t>authority, </a:t>
            </a:r>
            <a:r>
              <a:rPr sz="750" spc="3" dirty="0">
                <a:solidFill>
                  <a:srgbClr val="0B0B0B"/>
                </a:solidFill>
                <a:latin typeface="Times New Roman"/>
                <a:cs typeface="Times New Roman"/>
              </a:rPr>
              <a:t>refuse</a:t>
            </a:r>
            <a:r>
              <a:rPr sz="750" spc="7" dirty="0">
                <a:solidFill>
                  <a:srgbClr val="0B0B0B"/>
                </a:solidFill>
                <a:latin typeface="Times New Roman"/>
                <a:cs typeface="Times New Roman"/>
              </a:rPr>
              <a:t> </a:t>
            </a:r>
            <a:r>
              <a:rPr sz="750" spc="-7" dirty="0">
                <a:solidFill>
                  <a:srgbClr val="0B0B0B"/>
                </a:solidFill>
                <a:latin typeface="Times New Roman"/>
                <a:cs typeface="Times New Roman"/>
              </a:rPr>
              <a:t>to</a:t>
            </a:r>
            <a:r>
              <a:rPr sz="750" spc="-24" dirty="0">
                <a:solidFill>
                  <a:srgbClr val="0B0B0B"/>
                </a:solidFill>
                <a:latin typeface="Times New Roman"/>
                <a:cs typeface="Times New Roman"/>
              </a:rPr>
              <a:t> </a:t>
            </a:r>
            <a:r>
              <a:rPr sz="750" spc="-10" dirty="0">
                <a:solidFill>
                  <a:srgbClr val="0B0B0B"/>
                </a:solidFill>
                <a:latin typeface="Times New Roman"/>
                <a:cs typeface="Times New Roman"/>
              </a:rPr>
              <a:t>uphold</a:t>
            </a:r>
            <a:r>
              <a:rPr sz="750" spc="-14" dirty="0">
                <a:solidFill>
                  <a:srgbClr val="0B0B0B"/>
                </a:solidFill>
                <a:latin typeface="Times New Roman"/>
                <a:cs typeface="Times New Roman"/>
              </a:rPr>
              <a:t> </a:t>
            </a:r>
            <a:r>
              <a:rPr sz="750" spc="-3" dirty="0">
                <a:solidFill>
                  <a:srgbClr val="0B0B0B"/>
                </a:solidFill>
                <a:latin typeface="Times New Roman"/>
                <a:cs typeface="Times New Roman"/>
              </a:rPr>
              <a:t>laws,</a:t>
            </a:r>
            <a:r>
              <a:rPr sz="750" spc="7" dirty="0">
                <a:solidFill>
                  <a:srgbClr val="0B0B0B"/>
                </a:solidFill>
                <a:latin typeface="Times New Roman"/>
                <a:cs typeface="Times New Roman"/>
              </a:rPr>
              <a:t> </a:t>
            </a:r>
            <a:r>
              <a:rPr sz="750" spc="-3" dirty="0">
                <a:solidFill>
                  <a:srgbClr val="0B0B0B"/>
                </a:solidFill>
                <a:latin typeface="Times New Roman"/>
                <a:cs typeface="Times New Roman"/>
              </a:rPr>
              <a:t>or</a:t>
            </a:r>
            <a:r>
              <a:rPr sz="750" spc="-10" dirty="0">
                <a:solidFill>
                  <a:srgbClr val="0B0B0B"/>
                </a:solidFill>
                <a:latin typeface="Times New Roman"/>
                <a:cs typeface="Times New Roman"/>
              </a:rPr>
              <a:t> </a:t>
            </a:r>
            <a:r>
              <a:rPr sz="750" dirty="0">
                <a:solidFill>
                  <a:srgbClr val="0B0B0B"/>
                </a:solidFill>
                <a:latin typeface="Times New Roman"/>
                <a:cs typeface="Times New Roman"/>
              </a:rPr>
              <a:t>attempt </a:t>
            </a:r>
            <a:r>
              <a:rPr sz="750" spc="-7" dirty="0">
                <a:solidFill>
                  <a:srgbClr val="0B0B0B"/>
                </a:solidFill>
                <a:latin typeface="Times New Roman"/>
                <a:cs typeface="Times New Roman"/>
              </a:rPr>
              <a:t>to</a:t>
            </a:r>
            <a:r>
              <a:rPr sz="750" spc="24" dirty="0">
                <a:solidFill>
                  <a:srgbClr val="0B0B0B"/>
                </a:solidFill>
                <a:latin typeface="Times New Roman"/>
                <a:cs typeface="Times New Roman"/>
              </a:rPr>
              <a:t> </a:t>
            </a:r>
            <a:r>
              <a:rPr sz="750" spc="-3" dirty="0">
                <a:solidFill>
                  <a:srgbClr val="0B0B0B"/>
                </a:solidFill>
                <a:latin typeface="Times New Roman"/>
                <a:cs typeface="Times New Roman"/>
              </a:rPr>
              <a:t>commandeer</a:t>
            </a:r>
            <a:r>
              <a:rPr sz="750" spc="3" dirty="0">
                <a:solidFill>
                  <a:srgbClr val="0B0B0B"/>
                </a:solidFill>
                <a:latin typeface="Times New Roman"/>
                <a:cs typeface="Times New Roman"/>
              </a:rPr>
              <a:t> </a:t>
            </a:r>
            <a:r>
              <a:rPr sz="750" dirty="0">
                <a:solidFill>
                  <a:srgbClr val="0B0B0B"/>
                </a:solidFill>
                <a:latin typeface="Times New Roman"/>
                <a:cs typeface="Times New Roman"/>
              </a:rPr>
              <a:t>our </a:t>
            </a:r>
            <a:r>
              <a:rPr sz="750" spc="17" dirty="0">
                <a:solidFill>
                  <a:srgbClr val="0B0B0B"/>
                </a:solidFill>
                <a:latin typeface="Times New Roman"/>
                <a:cs typeface="Times New Roman"/>
              </a:rPr>
              <a:t>state's</a:t>
            </a:r>
            <a:r>
              <a:rPr sz="750" dirty="0">
                <a:solidFill>
                  <a:srgbClr val="0B0B0B"/>
                </a:solidFill>
                <a:latin typeface="Times New Roman"/>
                <a:cs typeface="Times New Roman"/>
              </a:rPr>
              <a:t> </a:t>
            </a:r>
            <a:r>
              <a:rPr sz="750" spc="-7" dirty="0">
                <a:solidFill>
                  <a:srgbClr val="0B0B0B"/>
                </a:solidFill>
                <a:latin typeface="Times New Roman"/>
                <a:cs typeface="Times New Roman"/>
              </a:rPr>
              <a:t>sovereignty.</a:t>
            </a:r>
            <a:endParaRPr sz="750">
              <a:solidFill>
                <a:prstClr val="black"/>
              </a:solidFill>
              <a:latin typeface="Times New Roman"/>
              <a:cs typeface="Times New Roman"/>
            </a:endParaRPr>
          </a:p>
        </p:txBody>
      </p:sp>
      <p:sp>
        <p:nvSpPr>
          <p:cNvPr id="6" name="object 6"/>
          <p:cNvSpPr txBox="1"/>
          <p:nvPr/>
        </p:nvSpPr>
        <p:spPr>
          <a:xfrm>
            <a:off x="5970794" y="5561239"/>
            <a:ext cx="522576" cy="124160"/>
          </a:xfrm>
          <a:prstGeom prst="rect">
            <a:avLst/>
          </a:prstGeom>
        </p:spPr>
        <p:txBody>
          <a:bodyPr vert="horz" wrap="square" lIns="0" tIns="8659" rIns="0" bIns="0" rtlCol="0">
            <a:spAutoFit/>
          </a:bodyPr>
          <a:lstStyle/>
          <a:p>
            <a:pPr marL="8659" defTabSz="623438">
              <a:spcBef>
                <a:spcPts val="68"/>
              </a:spcBef>
            </a:pPr>
            <a:r>
              <a:rPr sz="750" spc="-3" dirty="0">
                <a:solidFill>
                  <a:srgbClr val="0B0B0B"/>
                </a:solidFill>
                <a:latin typeface="Times New Roman"/>
                <a:cs typeface="Times New Roman"/>
              </a:rPr>
              <a:t>Respectfully,</a:t>
            </a:r>
            <a:endParaRPr sz="750">
              <a:solidFill>
                <a:prstClr val="black"/>
              </a:solidFill>
              <a:latin typeface="Times New Roman"/>
              <a:cs typeface="Times New Roman"/>
            </a:endParaRPr>
          </a:p>
        </p:txBody>
      </p:sp>
      <p:sp>
        <p:nvSpPr>
          <p:cNvPr id="7" name="object 7"/>
          <p:cNvSpPr txBox="1"/>
          <p:nvPr/>
        </p:nvSpPr>
        <p:spPr>
          <a:xfrm>
            <a:off x="5967716" y="6020517"/>
            <a:ext cx="685367" cy="246133"/>
          </a:xfrm>
          <a:prstGeom prst="rect">
            <a:avLst/>
          </a:prstGeom>
        </p:spPr>
        <p:txBody>
          <a:bodyPr vert="horz" wrap="square" lIns="0" tIns="15153" rIns="0" bIns="0" rtlCol="0">
            <a:spAutoFit/>
          </a:bodyPr>
          <a:lstStyle/>
          <a:p>
            <a:pPr marL="8659" marR="3464" indent="1732" defTabSz="623438">
              <a:lnSpc>
                <a:spcPts val="873"/>
              </a:lnSpc>
              <a:spcBef>
                <a:spcPts val="119"/>
              </a:spcBef>
            </a:pPr>
            <a:r>
              <a:rPr sz="750" dirty="0">
                <a:solidFill>
                  <a:srgbClr val="0B0B0B"/>
                </a:solidFill>
                <a:latin typeface="Times New Roman"/>
                <a:cs typeface="Times New Roman"/>
              </a:rPr>
              <a:t>Mark</a:t>
            </a:r>
            <a:r>
              <a:rPr sz="750" spc="14" dirty="0">
                <a:solidFill>
                  <a:srgbClr val="0B0B0B"/>
                </a:solidFill>
                <a:latin typeface="Times New Roman"/>
                <a:cs typeface="Times New Roman"/>
              </a:rPr>
              <a:t> </a:t>
            </a:r>
            <a:r>
              <a:rPr sz="750" spc="-3" dirty="0">
                <a:solidFill>
                  <a:srgbClr val="0B0B0B"/>
                </a:solidFill>
                <a:latin typeface="Times New Roman"/>
                <a:cs typeface="Times New Roman"/>
              </a:rPr>
              <a:t>Brnovich </a:t>
            </a:r>
            <a:r>
              <a:rPr sz="750" dirty="0">
                <a:solidFill>
                  <a:srgbClr val="0B0B0B"/>
                </a:solidFill>
                <a:latin typeface="Times New Roman"/>
                <a:cs typeface="Times New Roman"/>
              </a:rPr>
              <a:t> Attorney</a:t>
            </a:r>
            <a:r>
              <a:rPr sz="750" spc="-27" dirty="0">
                <a:solidFill>
                  <a:srgbClr val="0B0B0B"/>
                </a:solidFill>
                <a:latin typeface="Times New Roman"/>
                <a:cs typeface="Times New Roman"/>
              </a:rPr>
              <a:t> </a:t>
            </a:r>
            <a:r>
              <a:rPr sz="750" spc="-7" dirty="0">
                <a:solidFill>
                  <a:srgbClr val="0B0B0B"/>
                </a:solidFill>
                <a:latin typeface="Times New Roman"/>
                <a:cs typeface="Times New Roman"/>
              </a:rPr>
              <a:t>General</a:t>
            </a:r>
            <a:endParaRPr sz="750">
              <a:solidFill>
                <a:prstClr val="black"/>
              </a:solidFill>
              <a:latin typeface="Times New Roman"/>
              <a:cs typeface="Times New Roman"/>
            </a:endParaRPr>
          </a:p>
        </p:txBody>
      </p:sp>
      <p:sp>
        <p:nvSpPr>
          <p:cNvPr id="8" name="object 8"/>
          <p:cNvSpPr txBox="1"/>
          <p:nvPr/>
        </p:nvSpPr>
        <p:spPr>
          <a:xfrm>
            <a:off x="7609919" y="5655780"/>
            <a:ext cx="72736" cy="92613"/>
          </a:xfrm>
          <a:prstGeom prst="rect">
            <a:avLst/>
          </a:prstGeom>
        </p:spPr>
        <p:txBody>
          <a:bodyPr vert="horz" wrap="square" lIns="0" tIns="8659" rIns="0" bIns="0" rtlCol="0">
            <a:spAutoFit/>
          </a:bodyPr>
          <a:lstStyle/>
          <a:p>
            <a:pPr marL="8659" defTabSz="623438">
              <a:spcBef>
                <a:spcPts val="68"/>
              </a:spcBef>
            </a:pPr>
            <a:r>
              <a:rPr sz="545" spc="-82" dirty="0">
                <a:solidFill>
                  <a:srgbClr val="4070A9"/>
                </a:solidFill>
                <a:latin typeface="Arial Unicode MS"/>
                <a:cs typeface="Arial Unicode MS"/>
              </a:rPr>
              <a:t>......</a:t>
            </a:r>
            <a:endParaRPr sz="545">
              <a:solidFill>
                <a:prstClr val="black"/>
              </a:solidFill>
              <a:latin typeface="Arial Unicode MS"/>
              <a:cs typeface="Arial Unicode MS"/>
            </a:endParaRPr>
          </a:p>
        </p:txBody>
      </p:sp>
      <p:sp>
        <p:nvSpPr>
          <p:cNvPr id="9" name="object 9"/>
          <p:cNvSpPr txBox="1"/>
          <p:nvPr/>
        </p:nvSpPr>
        <p:spPr>
          <a:xfrm>
            <a:off x="4113413" y="6538158"/>
            <a:ext cx="3935990" cy="103257"/>
          </a:xfrm>
          <a:prstGeom prst="rect">
            <a:avLst/>
          </a:prstGeom>
        </p:spPr>
        <p:txBody>
          <a:bodyPr vert="horz" wrap="square" lIns="0" tIns="8659" rIns="0" bIns="0" rtlCol="0">
            <a:spAutoFit/>
          </a:bodyPr>
          <a:lstStyle/>
          <a:p>
            <a:pPr marL="8659" defTabSz="623438">
              <a:spcBef>
                <a:spcPts val="68"/>
              </a:spcBef>
            </a:pPr>
            <a:r>
              <a:rPr sz="614" spc="10" dirty="0">
                <a:solidFill>
                  <a:srgbClr val="464A6D"/>
                </a:solidFill>
                <a:latin typeface="Microsoft Sans Serif"/>
                <a:cs typeface="Microsoft Sans Serif"/>
              </a:rPr>
              <a:t>2005</a:t>
            </a:r>
            <a:r>
              <a:rPr sz="614" spc="-20" dirty="0">
                <a:solidFill>
                  <a:srgbClr val="464A6D"/>
                </a:solidFill>
                <a:latin typeface="Microsoft Sans Serif"/>
                <a:cs typeface="Microsoft Sans Serif"/>
              </a:rPr>
              <a:t> </a:t>
            </a:r>
            <a:r>
              <a:rPr sz="443" spc="7" dirty="0">
                <a:solidFill>
                  <a:srgbClr val="464A6D"/>
                </a:solidFill>
                <a:latin typeface="Microsoft Sans Serif"/>
                <a:cs typeface="Microsoft Sans Serif"/>
              </a:rPr>
              <a:t>NORTH</a:t>
            </a:r>
            <a:r>
              <a:rPr sz="443" spc="44" dirty="0">
                <a:solidFill>
                  <a:srgbClr val="464A6D"/>
                </a:solidFill>
                <a:latin typeface="Microsoft Sans Serif"/>
                <a:cs typeface="Microsoft Sans Serif"/>
              </a:rPr>
              <a:t> </a:t>
            </a:r>
            <a:r>
              <a:rPr sz="443" spc="3" dirty="0">
                <a:solidFill>
                  <a:srgbClr val="464A6D"/>
                </a:solidFill>
                <a:latin typeface="Microsoft Sans Serif"/>
                <a:cs typeface="Microsoft Sans Serif"/>
              </a:rPr>
              <a:t>CENTRAL</a:t>
            </a:r>
            <a:r>
              <a:rPr sz="443" spc="14" dirty="0">
                <a:solidFill>
                  <a:srgbClr val="464A6D"/>
                </a:solidFill>
                <a:latin typeface="Microsoft Sans Serif"/>
                <a:cs typeface="Microsoft Sans Serif"/>
              </a:rPr>
              <a:t> </a:t>
            </a:r>
            <a:r>
              <a:rPr sz="443" spc="7" dirty="0">
                <a:solidFill>
                  <a:srgbClr val="464A6D"/>
                </a:solidFill>
                <a:latin typeface="Microsoft Sans Serif"/>
                <a:cs typeface="Microsoft Sans Serif"/>
              </a:rPr>
              <a:t>AVENU</a:t>
            </a:r>
            <a:r>
              <a:rPr sz="443" spc="7" dirty="0">
                <a:solidFill>
                  <a:srgbClr val="616B81"/>
                </a:solidFill>
                <a:latin typeface="Microsoft Sans Serif"/>
                <a:cs typeface="Microsoft Sans Serif"/>
              </a:rPr>
              <a:t>E</a:t>
            </a:r>
            <a:r>
              <a:rPr sz="443" spc="7" dirty="0">
                <a:solidFill>
                  <a:srgbClr val="2C2E31"/>
                </a:solidFill>
                <a:latin typeface="Microsoft Sans Serif"/>
                <a:cs typeface="Microsoft Sans Serif"/>
              </a:rPr>
              <a:t>,</a:t>
            </a:r>
            <a:r>
              <a:rPr sz="443" spc="27" dirty="0">
                <a:solidFill>
                  <a:srgbClr val="2C2E31"/>
                </a:solidFill>
                <a:latin typeface="Microsoft Sans Serif"/>
                <a:cs typeface="Microsoft Sans Serif"/>
              </a:rPr>
              <a:t> </a:t>
            </a:r>
            <a:r>
              <a:rPr sz="443" dirty="0">
                <a:solidFill>
                  <a:srgbClr val="464A6D"/>
                </a:solidFill>
                <a:latin typeface="Microsoft Sans Serif"/>
                <a:cs typeface="Microsoft Sans Serif"/>
              </a:rPr>
              <a:t>PHOENIX,</a:t>
            </a:r>
            <a:r>
              <a:rPr sz="443" spc="133" dirty="0">
                <a:solidFill>
                  <a:srgbClr val="464A6D"/>
                </a:solidFill>
                <a:latin typeface="Microsoft Sans Serif"/>
                <a:cs typeface="Microsoft Sans Serif"/>
              </a:rPr>
              <a:t> </a:t>
            </a:r>
            <a:r>
              <a:rPr sz="443" spc="14" dirty="0">
                <a:solidFill>
                  <a:srgbClr val="464A6D"/>
                </a:solidFill>
                <a:latin typeface="Microsoft Sans Serif"/>
                <a:cs typeface="Microsoft Sans Serif"/>
              </a:rPr>
              <a:t>ARIZONA</a:t>
            </a:r>
            <a:r>
              <a:rPr sz="443" spc="58" dirty="0">
                <a:solidFill>
                  <a:srgbClr val="464A6D"/>
                </a:solidFill>
                <a:latin typeface="Microsoft Sans Serif"/>
                <a:cs typeface="Microsoft Sans Serif"/>
              </a:rPr>
              <a:t> </a:t>
            </a:r>
            <a:r>
              <a:rPr sz="614" spc="10" dirty="0">
                <a:solidFill>
                  <a:srgbClr val="464A6D"/>
                </a:solidFill>
                <a:latin typeface="Microsoft Sans Serif"/>
                <a:cs typeface="Microsoft Sans Serif"/>
              </a:rPr>
              <a:t>85004</a:t>
            </a:r>
            <a:r>
              <a:rPr sz="614" spc="48" dirty="0">
                <a:solidFill>
                  <a:srgbClr val="464A6D"/>
                </a:solidFill>
                <a:latin typeface="Microsoft Sans Serif"/>
                <a:cs typeface="Microsoft Sans Serif"/>
              </a:rPr>
              <a:t> </a:t>
            </a:r>
            <a:r>
              <a:rPr sz="614" spc="7" dirty="0">
                <a:solidFill>
                  <a:srgbClr val="3B4289"/>
                </a:solidFill>
                <a:latin typeface="Microsoft Sans Serif"/>
                <a:cs typeface="Microsoft Sans Serif"/>
              </a:rPr>
              <a:t>•</a:t>
            </a:r>
            <a:r>
              <a:rPr sz="614" spc="139" dirty="0">
                <a:solidFill>
                  <a:srgbClr val="3B4289"/>
                </a:solidFill>
                <a:latin typeface="Microsoft Sans Serif"/>
                <a:cs typeface="Microsoft Sans Serif"/>
              </a:rPr>
              <a:t> </a:t>
            </a:r>
            <a:r>
              <a:rPr sz="443" spc="10" dirty="0">
                <a:solidFill>
                  <a:srgbClr val="464A6D"/>
                </a:solidFill>
                <a:latin typeface="Microsoft Sans Serif"/>
                <a:cs typeface="Microsoft Sans Serif"/>
              </a:rPr>
              <a:t>PHONE</a:t>
            </a:r>
            <a:r>
              <a:rPr sz="443" spc="68" dirty="0">
                <a:solidFill>
                  <a:srgbClr val="464A6D"/>
                </a:solidFill>
                <a:latin typeface="Microsoft Sans Serif"/>
                <a:cs typeface="Microsoft Sans Serif"/>
              </a:rPr>
              <a:t> </a:t>
            </a:r>
            <a:r>
              <a:rPr sz="614" spc="7" dirty="0">
                <a:solidFill>
                  <a:srgbClr val="464A6D"/>
                </a:solidFill>
                <a:latin typeface="Microsoft Sans Serif"/>
                <a:cs typeface="Microsoft Sans Serif"/>
              </a:rPr>
              <a:t>6</a:t>
            </a:r>
            <a:r>
              <a:rPr sz="614" spc="7" dirty="0">
                <a:solidFill>
                  <a:srgbClr val="36395D"/>
                </a:solidFill>
                <a:latin typeface="Microsoft Sans Serif"/>
                <a:cs typeface="Microsoft Sans Serif"/>
              </a:rPr>
              <a:t>0</a:t>
            </a:r>
            <a:r>
              <a:rPr sz="614" spc="7" dirty="0">
                <a:solidFill>
                  <a:srgbClr val="464A6D"/>
                </a:solidFill>
                <a:latin typeface="Microsoft Sans Serif"/>
                <a:cs typeface="Microsoft Sans Serif"/>
              </a:rPr>
              <a:t>2</a:t>
            </a:r>
            <a:r>
              <a:rPr sz="614" spc="7" dirty="0">
                <a:solidFill>
                  <a:srgbClr val="2C2E31"/>
                </a:solidFill>
                <a:latin typeface="Microsoft Sans Serif"/>
                <a:cs typeface="Microsoft Sans Serif"/>
              </a:rPr>
              <a:t>.</a:t>
            </a:r>
            <a:r>
              <a:rPr sz="614" spc="7" dirty="0">
                <a:solidFill>
                  <a:srgbClr val="464A6D"/>
                </a:solidFill>
                <a:latin typeface="Microsoft Sans Serif"/>
                <a:cs typeface="Microsoft Sans Serif"/>
              </a:rPr>
              <a:t>5</a:t>
            </a:r>
            <a:r>
              <a:rPr sz="614" spc="7" dirty="0">
                <a:solidFill>
                  <a:srgbClr val="36395D"/>
                </a:solidFill>
                <a:latin typeface="Microsoft Sans Serif"/>
                <a:cs typeface="Microsoft Sans Serif"/>
              </a:rPr>
              <a:t>4</a:t>
            </a:r>
            <a:r>
              <a:rPr sz="614" spc="7" dirty="0">
                <a:solidFill>
                  <a:srgbClr val="464A6D"/>
                </a:solidFill>
                <a:latin typeface="Microsoft Sans Serif"/>
                <a:cs typeface="Microsoft Sans Serif"/>
              </a:rPr>
              <a:t>2.4266</a:t>
            </a:r>
            <a:r>
              <a:rPr sz="614" spc="85" dirty="0">
                <a:solidFill>
                  <a:srgbClr val="464A6D"/>
                </a:solidFill>
                <a:latin typeface="Microsoft Sans Serif"/>
                <a:cs typeface="Microsoft Sans Serif"/>
              </a:rPr>
              <a:t> </a:t>
            </a:r>
            <a:r>
              <a:rPr sz="614" spc="7" dirty="0">
                <a:solidFill>
                  <a:srgbClr val="3B4289"/>
                </a:solidFill>
                <a:latin typeface="Microsoft Sans Serif"/>
                <a:cs typeface="Microsoft Sans Serif"/>
              </a:rPr>
              <a:t>•</a:t>
            </a:r>
            <a:r>
              <a:rPr sz="614" spc="78" dirty="0">
                <a:solidFill>
                  <a:srgbClr val="3B4289"/>
                </a:solidFill>
                <a:latin typeface="Microsoft Sans Serif"/>
                <a:cs typeface="Microsoft Sans Serif"/>
              </a:rPr>
              <a:t> </a:t>
            </a:r>
            <a:r>
              <a:rPr sz="443" spc="10" dirty="0">
                <a:solidFill>
                  <a:srgbClr val="464A6D"/>
                </a:solidFill>
                <a:latin typeface="Microsoft Sans Serif"/>
                <a:cs typeface="Microsoft Sans Serif"/>
              </a:rPr>
              <a:t>FAX</a:t>
            </a:r>
            <a:r>
              <a:rPr sz="443" spc="95" dirty="0">
                <a:solidFill>
                  <a:srgbClr val="464A6D"/>
                </a:solidFill>
                <a:latin typeface="Microsoft Sans Serif"/>
                <a:cs typeface="Microsoft Sans Serif"/>
              </a:rPr>
              <a:t> </a:t>
            </a:r>
            <a:r>
              <a:rPr sz="614" spc="7" dirty="0">
                <a:solidFill>
                  <a:srgbClr val="464A6D"/>
                </a:solidFill>
                <a:latin typeface="Microsoft Sans Serif"/>
                <a:cs typeface="Microsoft Sans Serif"/>
              </a:rPr>
              <a:t>6</a:t>
            </a:r>
            <a:r>
              <a:rPr sz="614" spc="7" dirty="0">
                <a:solidFill>
                  <a:srgbClr val="36395D"/>
                </a:solidFill>
                <a:latin typeface="Microsoft Sans Serif"/>
                <a:cs typeface="Microsoft Sans Serif"/>
              </a:rPr>
              <a:t>0</a:t>
            </a:r>
            <a:r>
              <a:rPr sz="614" spc="7" dirty="0">
                <a:solidFill>
                  <a:srgbClr val="464A6D"/>
                </a:solidFill>
                <a:latin typeface="Microsoft Sans Serif"/>
                <a:cs typeface="Microsoft Sans Serif"/>
              </a:rPr>
              <a:t>2</a:t>
            </a:r>
            <a:r>
              <a:rPr sz="614" spc="7" dirty="0">
                <a:solidFill>
                  <a:srgbClr val="2C2E31"/>
                </a:solidFill>
                <a:latin typeface="Microsoft Sans Serif"/>
                <a:cs typeface="Microsoft Sans Serif"/>
              </a:rPr>
              <a:t>.</a:t>
            </a:r>
            <a:r>
              <a:rPr sz="614" spc="7" dirty="0">
                <a:solidFill>
                  <a:srgbClr val="464A6D"/>
                </a:solidFill>
                <a:latin typeface="Microsoft Sans Serif"/>
                <a:cs typeface="Microsoft Sans Serif"/>
              </a:rPr>
              <a:t>542</a:t>
            </a:r>
            <a:r>
              <a:rPr sz="614" spc="7" dirty="0">
                <a:solidFill>
                  <a:srgbClr val="0E1013"/>
                </a:solidFill>
                <a:latin typeface="Microsoft Sans Serif"/>
                <a:cs typeface="Microsoft Sans Serif"/>
              </a:rPr>
              <a:t>.</a:t>
            </a:r>
            <a:r>
              <a:rPr sz="614" spc="7" dirty="0">
                <a:solidFill>
                  <a:srgbClr val="464A6D"/>
                </a:solidFill>
                <a:latin typeface="Microsoft Sans Serif"/>
                <a:cs typeface="Microsoft Sans Serif"/>
              </a:rPr>
              <a:t>4085</a:t>
            </a:r>
            <a:r>
              <a:rPr sz="614" spc="89" dirty="0">
                <a:solidFill>
                  <a:srgbClr val="464A6D"/>
                </a:solidFill>
                <a:latin typeface="Microsoft Sans Serif"/>
                <a:cs typeface="Microsoft Sans Serif"/>
              </a:rPr>
              <a:t> </a:t>
            </a:r>
            <a:r>
              <a:rPr sz="614" spc="7" dirty="0">
                <a:solidFill>
                  <a:srgbClr val="464A6D"/>
                </a:solidFill>
                <a:latin typeface="Microsoft Sans Serif"/>
                <a:cs typeface="Microsoft Sans Serif"/>
              </a:rPr>
              <a:t>•</a:t>
            </a:r>
            <a:r>
              <a:rPr sz="614" spc="78" dirty="0">
                <a:solidFill>
                  <a:srgbClr val="464A6D"/>
                </a:solidFill>
                <a:latin typeface="Microsoft Sans Serif"/>
                <a:cs typeface="Microsoft Sans Serif"/>
              </a:rPr>
              <a:t> </a:t>
            </a:r>
            <a:r>
              <a:rPr sz="443" spc="10" dirty="0">
                <a:solidFill>
                  <a:srgbClr val="6F7A8F"/>
                </a:solidFill>
                <a:latin typeface="Microsoft Sans Serif"/>
                <a:cs typeface="Microsoft Sans Serif"/>
              </a:rPr>
              <a:t>\</a:t>
            </a:r>
            <a:r>
              <a:rPr sz="443" spc="10" dirty="0">
                <a:solidFill>
                  <a:srgbClr val="616B81"/>
                </a:solidFill>
                <a:latin typeface="Microsoft Sans Serif"/>
                <a:cs typeface="Microsoft Sans Serif"/>
              </a:rPr>
              <a:t>W</a:t>
            </a:r>
            <a:r>
              <a:rPr sz="443" spc="10" dirty="0">
                <a:solidFill>
                  <a:srgbClr val="6F7A8F"/>
                </a:solidFill>
                <a:latin typeface="Microsoft Sans Serif"/>
                <a:cs typeface="Microsoft Sans Serif"/>
              </a:rPr>
              <a:t>/W</a:t>
            </a:r>
            <a:r>
              <a:rPr sz="443" spc="10" dirty="0">
                <a:solidFill>
                  <a:srgbClr val="0E1013"/>
                </a:solidFill>
                <a:latin typeface="Microsoft Sans Serif"/>
                <a:cs typeface="Microsoft Sans Serif"/>
              </a:rPr>
              <a:t>.</a:t>
            </a:r>
            <a:r>
              <a:rPr sz="443" spc="10" dirty="0">
                <a:solidFill>
                  <a:srgbClr val="6F7A8F"/>
                </a:solidFill>
                <a:latin typeface="Microsoft Sans Serif"/>
                <a:cs typeface="Microsoft Sans Serif"/>
              </a:rPr>
              <a:t>AZAG</a:t>
            </a:r>
            <a:r>
              <a:rPr sz="443" spc="10" dirty="0">
                <a:solidFill>
                  <a:srgbClr val="2C2E31"/>
                </a:solidFill>
                <a:latin typeface="Microsoft Sans Serif"/>
                <a:cs typeface="Microsoft Sans Serif"/>
              </a:rPr>
              <a:t>.</a:t>
            </a:r>
            <a:r>
              <a:rPr sz="443" spc="10" dirty="0">
                <a:solidFill>
                  <a:srgbClr val="616B81"/>
                </a:solidFill>
                <a:latin typeface="Microsoft Sans Serif"/>
                <a:cs typeface="Microsoft Sans Serif"/>
              </a:rPr>
              <a:t>G</a:t>
            </a:r>
            <a:r>
              <a:rPr sz="443" spc="10" dirty="0">
                <a:solidFill>
                  <a:srgbClr val="6F7A8F"/>
                </a:solidFill>
                <a:latin typeface="Microsoft Sans Serif"/>
                <a:cs typeface="Microsoft Sans Serif"/>
              </a:rPr>
              <a:t>O</a:t>
            </a:r>
            <a:r>
              <a:rPr sz="443" spc="10" dirty="0">
                <a:solidFill>
                  <a:srgbClr val="616B81"/>
                </a:solidFill>
                <a:latin typeface="Microsoft Sans Serif"/>
                <a:cs typeface="Microsoft Sans Serif"/>
              </a:rPr>
              <a:t>V</a:t>
            </a:r>
            <a:endParaRPr sz="443">
              <a:solidFill>
                <a:prstClr val="black"/>
              </a:solidFill>
              <a:latin typeface="Microsoft Sans Serif"/>
              <a:cs typeface="Microsoft Sans Serif"/>
            </a:endParaRPr>
          </a:p>
        </p:txBody>
      </p:sp>
      <p:sp>
        <p:nvSpPr>
          <p:cNvPr id="10" name="object 10"/>
          <p:cNvSpPr txBox="1"/>
          <p:nvPr/>
        </p:nvSpPr>
        <p:spPr>
          <a:xfrm>
            <a:off x="4044596" y="1387487"/>
            <a:ext cx="4191866" cy="2871130"/>
          </a:xfrm>
          <a:prstGeom prst="rect">
            <a:avLst/>
          </a:prstGeom>
        </p:spPr>
        <p:txBody>
          <a:bodyPr vert="horz" wrap="square" lIns="0" tIns="8659" rIns="0" bIns="0" rtlCol="0">
            <a:spAutoFit/>
          </a:bodyPr>
          <a:lstStyle/>
          <a:p>
            <a:pPr marR="7360" algn="ctr" defTabSz="623438">
              <a:spcBef>
                <a:spcPts val="68"/>
              </a:spcBef>
            </a:pPr>
            <a:r>
              <a:rPr sz="750" spc="3" dirty="0">
                <a:solidFill>
                  <a:srgbClr val="111111"/>
                </a:solidFill>
                <a:latin typeface="Times New Roman"/>
                <a:cs typeface="Times New Roman"/>
              </a:rPr>
              <a:t>June</a:t>
            </a:r>
            <a:r>
              <a:rPr sz="750" spc="109" dirty="0">
                <a:solidFill>
                  <a:srgbClr val="111111"/>
                </a:solidFill>
                <a:latin typeface="Times New Roman"/>
                <a:cs typeface="Times New Roman"/>
              </a:rPr>
              <a:t> </a:t>
            </a:r>
            <a:r>
              <a:rPr sz="750" spc="-51" dirty="0">
                <a:solidFill>
                  <a:srgbClr val="111111"/>
                </a:solidFill>
                <a:latin typeface="Times New Roman"/>
                <a:cs typeface="Times New Roman"/>
              </a:rPr>
              <a:t>14,</a:t>
            </a:r>
            <a:r>
              <a:rPr sz="750" spc="10" dirty="0">
                <a:solidFill>
                  <a:srgbClr val="111111"/>
                </a:solidFill>
                <a:latin typeface="Times New Roman"/>
                <a:cs typeface="Times New Roman"/>
              </a:rPr>
              <a:t> </a:t>
            </a:r>
            <a:r>
              <a:rPr sz="750" spc="-34" dirty="0">
                <a:solidFill>
                  <a:srgbClr val="111111"/>
                </a:solidFill>
                <a:latin typeface="Times New Roman"/>
                <a:cs typeface="Times New Roman"/>
              </a:rPr>
              <a:t>2021</a:t>
            </a:r>
            <a:endParaRPr sz="750">
              <a:solidFill>
                <a:prstClr val="black"/>
              </a:solidFill>
              <a:latin typeface="Times New Roman"/>
              <a:cs typeface="Times New Roman"/>
            </a:endParaRPr>
          </a:p>
          <a:p>
            <a:pPr marL="55850" defTabSz="623438">
              <a:lnSpc>
                <a:spcPts val="883"/>
              </a:lnSpc>
              <a:spcBef>
                <a:spcPts val="818"/>
              </a:spcBef>
            </a:pPr>
            <a:r>
              <a:rPr sz="750" spc="-3" dirty="0">
                <a:solidFill>
                  <a:srgbClr val="0F0F0F"/>
                </a:solidFill>
                <a:latin typeface="Times New Roman"/>
                <a:cs typeface="Times New Roman"/>
              </a:rPr>
              <a:t>Attorney</a:t>
            </a:r>
            <a:r>
              <a:rPr sz="750" spc="31" dirty="0">
                <a:solidFill>
                  <a:srgbClr val="0F0F0F"/>
                </a:solidFill>
                <a:latin typeface="Times New Roman"/>
                <a:cs typeface="Times New Roman"/>
              </a:rPr>
              <a:t> </a:t>
            </a:r>
            <a:r>
              <a:rPr sz="750" spc="-3" dirty="0">
                <a:solidFill>
                  <a:srgbClr val="0F0F0F"/>
                </a:solidFill>
                <a:latin typeface="Times New Roman"/>
                <a:cs typeface="Times New Roman"/>
              </a:rPr>
              <a:t>General</a:t>
            </a:r>
            <a:r>
              <a:rPr sz="750" spc="51" dirty="0">
                <a:solidFill>
                  <a:srgbClr val="0F0F0F"/>
                </a:solidFill>
                <a:latin typeface="Times New Roman"/>
                <a:cs typeface="Times New Roman"/>
              </a:rPr>
              <a:t> </a:t>
            </a:r>
            <a:r>
              <a:rPr sz="750" spc="-10" dirty="0">
                <a:solidFill>
                  <a:srgbClr val="0F0F0F"/>
                </a:solidFill>
                <a:latin typeface="Times New Roman"/>
                <a:cs typeface="Times New Roman"/>
              </a:rPr>
              <a:t>Merrick</a:t>
            </a:r>
            <a:r>
              <a:rPr sz="750" spc="41" dirty="0">
                <a:solidFill>
                  <a:srgbClr val="0F0F0F"/>
                </a:solidFill>
                <a:latin typeface="Times New Roman"/>
                <a:cs typeface="Times New Roman"/>
              </a:rPr>
              <a:t> </a:t>
            </a:r>
            <a:r>
              <a:rPr sz="750" spc="-48" dirty="0">
                <a:solidFill>
                  <a:srgbClr val="0F0F0F"/>
                </a:solidFill>
                <a:latin typeface="Times New Roman"/>
                <a:cs typeface="Times New Roman"/>
              </a:rPr>
              <a:t>B.</a:t>
            </a:r>
            <a:r>
              <a:rPr sz="750" spc="68" dirty="0">
                <a:solidFill>
                  <a:srgbClr val="0F0F0F"/>
                </a:solidFill>
                <a:latin typeface="Times New Roman"/>
                <a:cs typeface="Times New Roman"/>
              </a:rPr>
              <a:t> </a:t>
            </a:r>
            <a:r>
              <a:rPr sz="750" spc="-7" dirty="0">
                <a:solidFill>
                  <a:srgbClr val="0F0F0F"/>
                </a:solidFill>
                <a:latin typeface="Times New Roman"/>
                <a:cs typeface="Times New Roman"/>
              </a:rPr>
              <a:t>Garland</a:t>
            </a:r>
            <a:endParaRPr sz="750">
              <a:solidFill>
                <a:prstClr val="black"/>
              </a:solidFill>
              <a:latin typeface="Times New Roman"/>
              <a:cs typeface="Times New Roman"/>
            </a:endParaRPr>
          </a:p>
          <a:p>
            <a:pPr marL="53685" marR="2928859" indent="4329" defTabSz="623438">
              <a:lnSpc>
                <a:spcPct val="95700"/>
              </a:lnSpc>
              <a:spcBef>
                <a:spcPts val="20"/>
              </a:spcBef>
            </a:pPr>
            <a:r>
              <a:rPr sz="750" spc="-17" dirty="0">
                <a:solidFill>
                  <a:srgbClr val="0F0F0F"/>
                </a:solidFill>
                <a:latin typeface="Times New Roman"/>
                <a:cs typeface="Times New Roman"/>
              </a:rPr>
              <a:t>U.S.</a:t>
            </a:r>
            <a:r>
              <a:rPr sz="750" spc="153" dirty="0">
                <a:solidFill>
                  <a:srgbClr val="0F0F0F"/>
                </a:solidFill>
                <a:latin typeface="Times New Roman"/>
                <a:cs typeface="Times New Roman"/>
              </a:rPr>
              <a:t> </a:t>
            </a:r>
            <a:r>
              <a:rPr sz="750" spc="-3" dirty="0">
                <a:solidFill>
                  <a:srgbClr val="0F0F0F"/>
                </a:solidFill>
                <a:latin typeface="Times New Roman"/>
                <a:cs typeface="Times New Roman"/>
              </a:rPr>
              <a:t>Department</a:t>
            </a:r>
            <a:r>
              <a:rPr sz="750" spc="181" dirty="0">
                <a:solidFill>
                  <a:srgbClr val="0F0F0F"/>
                </a:solidFill>
                <a:latin typeface="Times New Roman"/>
                <a:cs typeface="Times New Roman"/>
              </a:rPr>
              <a:t> </a:t>
            </a:r>
            <a:r>
              <a:rPr sz="750" dirty="0">
                <a:solidFill>
                  <a:srgbClr val="0F0F0F"/>
                </a:solidFill>
                <a:latin typeface="Times New Roman"/>
                <a:cs typeface="Times New Roman"/>
              </a:rPr>
              <a:t>of </a:t>
            </a:r>
            <a:r>
              <a:rPr sz="750" spc="3" dirty="0">
                <a:solidFill>
                  <a:srgbClr val="0F0F0F"/>
                </a:solidFill>
                <a:latin typeface="Times New Roman"/>
                <a:cs typeface="Times New Roman"/>
              </a:rPr>
              <a:t>Justice </a:t>
            </a:r>
            <a:r>
              <a:rPr sz="750" spc="7" dirty="0">
                <a:solidFill>
                  <a:srgbClr val="0F0F0F"/>
                </a:solidFill>
                <a:latin typeface="Times New Roman"/>
                <a:cs typeface="Times New Roman"/>
              </a:rPr>
              <a:t> </a:t>
            </a:r>
            <a:r>
              <a:rPr sz="750" spc="-3" dirty="0">
                <a:solidFill>
                  <a:srgbClr val="0E0E0E"/>
                </a:solidFill>
                <a:latin typeface="Times New Roman"/>
                <a:cs typeface="Times New Roman"/>
              </a:rPr>
              <a:t>950</a:t>
            </a:r>
            <a:r>
              <a:rPr sz="750" spc="41" dirty="0">
                <a:solidFill>
                  <a:srgbClr val="0E0E0E"/>
                </a:solidFill>
                <a:latin typeface="Times New Roman"/>
                <a:cs typeface="Times New Roman"/>
              </a:rPr>
              <a:t> </a:t>
            </a:r>
            <a:r>
              <a:rPr sz="750" spc="-7" dirty="0">
                <a:solidFill>
                  <a:srgbClr val="0E0E0E"/>
                </a:solidFill>
                <a:latin typeface="Times New Roman"/>
                <a:cs typeface="Times New Roman"/>
              </a:rPr>
              <a:t>Pennsylvania</a:t>
            </a:r>
            <a:r>
              <a:rPr sz="750" spc="31" dirty="0">
                <a:solidFill>
                  <a:srgbClr val="0E0E0E"/>
                </a:solidFill>
                <a:latin typeface="Times New Roman"/>
                <a:cs typeface="Times New Roman"/>
              </a:rPr>
              <a:t> </a:t>
            </a:r>
            <a:r>
              <a:rPr sz="750" spc="-7" dirty="0">
                <a:solidFill>
                  <a:srgbClr val="0E0E0E"/>
                </a:solidFill>
                <a:latin typeface="Times New Roman"/>
                <a:cs typeface="Times New Roman"/>
              </a:rPr>
              <a:t>Avenue,</a:t>
            </a:r>
            <a:r>
              <a:rPr sz="750" spc="20" dirty="0">
                <a:solidFill>
                  <a:srgbClr val="0E0E0E"/>
                </a:solidFill>
                <a:latin typeface="Times New Roman"/>
                <a:cs typeface="Times New Roman"/>
              </a:rPr>
              <a:t> </a:t>
            </a:r>
            <a:r>
              <a:rPr sz="750" spc="-31" dirty="0">
                <a:solidFill>
                  <a:srgbClr val="0E0E0E"/>
                </a:solidFill>
                <a:latin typeface="Times New Roman"/>
                <a:cs typeface="Times New Roman"/>
              </a:rPr>
              <a:t>NW </a:t>
            </a:r>
            <a:r>
              <a:rPr sz="750" spc="-177" dirty="0">
                <a:solidFill>
                  <a:srgbClr val="0E0E0E"/>
                </a:solidFill>
                <a:latin typeface="Times New Roman"/>
                <a:cs typeface="Times New Roman"/>
              </a:rPr>
              <a:t> </a:t>
            </a:r>
            <a:r>
              <a:rPr sz="750" spc="-3" dirty="0">
                <a:solidFill>
                  <a:srgbClr val="0E0E0E"/>
                </a:solidFill>
                <a:latin typeface="Times New Roman"/>
                <a:cs typeface="Times New Roman"/>
              </a:rPr>
              <a:t>Washington,</a:t>
            </a:r>
            <a:r>
              <a:rPr sz="750" spc="65" dirty="0">
                <a:solidFill>
                  <a:srgbClr val="0E0E0E"/>
                </a:solidFill>
                <a:latin typeface="Times New Roman"/>
                <a:cs typeface="Times New Roman"/>
              </a:rPr>
              <a:t> </a:t>
            </a:r>
            <a:r>
              <a:rPr sz="750" spc="-14" dirty="0">
                <a:solidFill>
                  <a:srgbClr val="0E0E0E"/>
                </a:solidFill>
                <a:latin typeface="Times New Roman"/>
                <a:cs typeface="Times New Roman"/>
              </a:rPr>
              <a:t>DC</a:t>
            </a:r>
            <a:r>
              <a:rPr sz="750" spc="-7" dirty="0">
                <a:solidFill>
                  <a:srgbClr val="0E0E0E"/>
                </a:solidFill>
                <a:latin typeface="Times New Roman"/>
                <a:cs typeface="Times New Roman"/>
              </a:rPr>
              <a:t> </a:t>
            </a:r>
            <a:r>
              <a:rPr sz="750" spc="-3" dirty="0">
                <a:solidFill>
                  <a:srgbClr val="0E0E0E"/>
                </a:solidFill>
                <a:latin typeface="Times New Roman"/>
                <a:cs typeface="Times New Roman"/>
              </a:rPr>
              <a:t>20530-000</a:t>
            </a:r>
            <a:r>
              <a:rPr sz="750" spc="-44" dirty="0">
                <a:solidFill>
                  <a:srgbClr val="0E0E0E"/>
                </a:solidFill>
                <a:latin typeface="Times New Roman"/>
                <a:cs typeface="Times New Roman"/>
              </a:rPr>
              <a:t> </a:t>
            </a:r>
            <a:r>
              <a:rPr sz="750" spc="-106" dirty="0">
                <a:solidFill>
                  <a:srgbClr val="0E0E0E"/>
                </a:solidFill>
                <a:latin typeface="Times New Roman"/>
                <a:cs typeface="Times New Roman"/>
              </a:rPr>
              <a:t>I</a:t>
            </a:r>
            <a:endParaRPr sz="750">
              <a:solidFill>
                <a:prstClr val="black"/>
              </a:solidFill>
              <a:latin typeface="Times New Roman"/>
              <a:cs typeface="Times New Roman"/>
            </a:endParaRPr>
          </a:p>
          <a:p>
            <a:pPr marL="56716" defTabSz="623438">
              <a:spcBef>
                <a:spcPts val="832"/>
              </a:spcBef>
            </a:pPr>
            <a:r>
              <a:rPr sz="750" spc="-7" dirty="0">
                <a:solidFill>
                  <a:srgbClr val="0F0F0F"/>
                </a:solidFill>
                <a:latin typeface="Times New Roman"/>
                <a:cs typeface="Times New Roman"/>
              </a:rPr>
              <a:t>Dear</a:t>
            </a:r>
            <a:r>
              <a:rPr sz="750" spc="10" dirty="0">
                <a:solidFill>
                  <a:srgbClr val="0F0F0F"/>
                </a:solidFill>
                <a:latin typeface="Times New Roman"/>
                <a:cs typeface="Times New Roman"/>
              </a:rPr>
              <a:t> </a:t>
            </a:r>
            <a:r>
              <a:rPr sz="750" spc="-3" dirty="0">
                <a:solidFill>
                  <a:srgbClr val="0F0F0F"/>
                </a:solidFill>
                <a:latin typeface="Times New Roman"/>
                <a:cs typeface="Times New Roman"/>
              </a:rPr>
              <a:t>Attorney</a:t>
            </a:r>
            <a:r>
              <a:rPr sz="750" spc="20" dirty="0">
                <a:solidFill>
                  <a:srgbClr val="0F0F0F"/>
                </a:solidFill>
                <a:latin typeface="Times New Roman"/>
                <a:cs typeface="Times New Roman"/>
              </a:rPr>
              <a:t> </a:t>
            </a:r>
            <a:r>
              <a:rPr sz="750" spc="-3" dirty="0">
                <a:solidFill>
                  <a:srgbClr val="0F0F0F"/>
                </a:solidFill>
                <a:latin typeface="Times New Roman"/>
                <a:cs typeface="Times New Roman"/>
              </a:rPr>
              <a:t>General</a:t>
            </a:r>
            <a:r>
              <a:rPr sz="750" spc="10" dirty="0">
                <a:solidFill>
                  <a:srgbClr val="0F0F0F"/>
                </a:solidFill>
                <a:latin typeface="Times New Roman"/>
                <a:cs typeface="Times New Roman"/>
              </a:rPr>
              <a:t> </a:t>
            </a:r>
            <a:r>
              <a:rPr sz="750" spc="-10" dirty="0">
                <a:solidFill>
                  <a:srgbClr val="0F0F0F"/>
                </a:solidFill>
                <a:latin typeface="Times New Roman"/>
                <a:cs typeface="Times New Roman"/>
              </a:rPr>
              <a:t>Garland,</a:t>
            </a:r>
            <a:endParaRPr sz="750">
              <a:solidFill>
                <a:prstClr val="black"/>
              </a:solidFill>
              <a:latin typeface="Times New Roman"/>
              <a:cs typeface="Times New Roman"/>
            </a:endParaRPr>
          </a:p>
          <a:p>
            <a:pPr marL="51953" marR="46758" indent="316048" algn="just" defTabSz="623438">
              <a:lnSpc>
                <a:spcPct val="96300"/>
              </a:lnSpc>
              <a:spcBef>
                <a:spcPts val="880"/>
              </a:spcBef>
            </a:pPr>
            <a:r>
              <a:rPr sz="750" spc="-3" dirty="0">
                <a:solidFill>
                  <a:srgbClr val="0E0E0E"/>
                </a:solidFill>
                <a:latin typeface="Times New Roman"/>
                <a:cs typeface="Times New Roman"/>
              </a:rPr>
              <a:t>Late</a:t>
            </a:r>
            <a:r>
              <a:rPr sz="750" dirty="0">
                <a:solidFill>
                  <a:srgbClr val="0E0E0E"/>
                </a:solidFill>
                <a:latin typeface="Times New Roman"/>
                <a:cs typeface="Times New Roman"/>
              </a:rPr>
              <a:t> </a:t>
            </a:r>
            <a:r>
              <a:rPr sz="750" spc="-3" dirty="0">
                <a:solidFill>
                  <a:srgbClr val="0E0E0E"/>
                </a:solidFill>
                <a:latin typeface="Times New Roman"/>
                <a:cs typeface="Times New Roman"/>
              </a:rPr>
              <a:t>last</a:t>
            </a:r>
            <a:r>
              <a:rPr sz="750" dirty="0">
                <a:solidFill>
                  <a:srgbClr val="0E0E0E"/>
                </a:solidFill>
                <a:latin typeface="Times New Roman"/>
                <a:cs typeface="Times New Roman"/>
              </a:rPr>
              <a:t> </a:t>
            </a:r>
            <a:r>
              <a:rPr sz="750" spc="-7" dirty="0">
                <a:solidFill>
                  <a:srgbClr val="0E0E0E"/>
                </a:solidFill>
                <a:latin typeface="Times New Roman"/>
                <a:cs typeface="Times New Roman"/>
              </a:rPr>
              <a:t>week,</a:t>
            </a:r>
            <a:r>
              <a:rPr sz="750" spc="-3" dirty="0">
                <a:solidFill>
                  <a:srgbClr val="0E0E0E"/>
                </a:solidFill>
                <a:latin typeface="Times New Roman"/>
                <a:cs typeface="Times New Roman"/>
              </a:rPr>
              <a:t> </a:t>
            </a:r>
            <a:r>
              <a:rPr sz="750" spc="3" dirty="0">
                <a:solidFill>
                  <a:srgbClr val="0E0E0E"/>
                </a:solidFill>
                <a:latin typeface="Times New Roman"/>
                <a:cs typeface="Times New Roman"/>
              </a:rPr>
              <a:t>you made </a:t>
            </a:r>
            <a:r>
              <a:rPr sz="750" dirty="0">
                <a:solidFill>
                  <a:srgbClr val="0E0E0E"/>
                </a:solidFill>
                <a:latin typeface="Times New Roman"/>
                <a:cs typeface="Times New Roman"/>
              </a:rPr>
              <a:t>troubling </a:t>
            </a:r>
            <a:r>
              <a:rPr sz="750" spc="3" dirty="0">
                <a:solidFill>
                  <a:srgbClr val="0E0E0E"/>
                </a:solidFill>
                <a:latin typeface="Times New Roman"/>
                <a:cs typeface="Times New Roman"/>
              </a:rPr>
              <a:t>comments </a:t>
            </a:r>
            <a:r>
              <a:rPr sz="750" dirty="0">
                <a:solidFill>
                  <a:srgbClr val="0E0E0E"/>
                </a:solidFill>
                <a:latin typeface="Times New Roman"/>
                <a:cs typeface="Times New Roman"/>
              </a:rPr>
              <a:t>about</a:t>
            </a:r>
            <a:r>
              <a:rPr sz="750" spc="3" dirty="0">
                <a:solidFill>
                  <a:srgbClr val="0E0E0E"/>
                </a:solidFill>
                <a:latin typeface="Times New Roman"/>
                <a:cs typeface="Times New Roman"/>
              </a:rPr>
              <a:t> </a:t>
            </a:r>
            <a:r>
              <a:rPr sz="750" spc="-10" dirty="0">
                <a:solidFill>
                  <a:srgbClr val="0E0E0E"/>
                </a:solidFill>
                <a:latin typeface="Times New Roman"/>
                <a:cs typeface="Times New Roman"/>
              </a:rPr>
              <a:t>the</a:t>
            </a:r>
            <a:r>
              <a:rPr sz="750" spc="-7" dirty="0">
                <a:solidFill>
                  <a:srgbClr val="0E0E0E"/>
                </a:solidFill>
                <a:latin typeface="Times New Roman"/>
                <a:cs typeface="Times New Roman"/>
              </a:rPr>
              <a:t> ongoing</a:t>
            </a:r>
            <a:r>
              <a:rPr sz="750" spc="-3" dirty="0">
                <a:solidFill>
                  <a:srgbClr val="0E0E0E"/>
                </a:solidFill>
                <a:latin typeface="Times New Roman"/>
                <a:cs typeface="Times New Roman"/>
              </a:rPr>
              <a:t> </a:t>
            </a:r>
            <a:r>
              <a:rPr sz="750" dirty="0">
                <a:solidFill>
                  <a:srgbClr val="0E0E0E"/>
                </a:solidFill>
                <a:latin typeface="Times New Roman"/>
                <a:cs typeface="Times New Roman"/>
              </a:rPr>
              <a:t>efforts </a:t>
            </a:r>
            <a:r>
              <a:rPr sz="750" spc="-3" dirty="0">
                <a:solidFill>
                  <a:srgbClr val="0E0E0E"/>
                </a:solidFill>
                <a:latin typeface="Times New Roman"/>
                <a:cs typeface="Times New Roman"/>
              </a:rPr>
              <a:t>in</a:t>
            </a:r>
            <a:r>
              <a:rPr sz="750" spc="181" dirty="0">
                <a:solidFill>
                  <a:srgbClr val="0E0E0E"/>
                </a:solidFill>
                <a:latin typeface="Times New Roman"/>
                <a:cs typeface="Times New Roman"/>
              </a:rPr>
              <a:t> </a:t>
            </a:r>
            <a:r>
              <a:rPr sz="750" spc="-3" dirty="0">
                <a:solidFill>
                  <a:srgbClr val="0E0E0E"/>
                </a:solidFill>
                <a:latin typeface="Times New Roman"/>
                <a:cs typeface="Times New Roman"/>
              </a:rPr>
              <a:t>slates</a:t>
            </a:r>
            <a:r>
              <a:rPr sz="750" spc="181" dirty="0">
                <a:solidFill>
                  <a:srgbClr val="0E0E0E"/>
                </a:solidFill>
                <a:latin typeface="Times New Roman"/>
                <a:cs typeface="Times New Roman"/>
              </a:rPr>
              <a:t> </a:t>
            </a:r>
            <a:r>
              <a:rPr sz="750" spc="-7" dirty="0">
                <a:solidFill>
                  <a:srgbClr val="0E0E0E"/>
                </a:solidFill>
                <a:latin typeface="Times New Roman"/>
                <a:cs typeface="Times New Roman"/>
              </a:rPr>
              <a:t>to</a:t>
            </a:r>
            <a:r>
              <a:rPr sz="750" spc="173" dirty="0">
                <a:solidFill>
                  <a:srgbClr val="0E0E0E"/>
                </a:solidFill>
                <a:latin typeface="Times New Roman"/>
                <a:cs typeface="Times New Roman"/>
              </a:rPr>
              <a:t> </a:t>
            </a:r>
            <a:r>
              <a:rPr sz="750" spc="-3" dirty="0">
                <a:solidFill>
                  <a:srgbClr val="0E0E0E"/>
                </a:solidFill>
                <a:latin typeface="Times New Roman"/>
                <a:cs typeface="Times New Roman"/>
              </a:rPr>
              <a:t>ensure </a:t>
            </a:r>
            <a:r>
              <a:rPr sz="750" dirty="0">
                <a:solidFill>
                  <a:srgbClr val="0E0E0E"/>
                </a:solidFill>
                <a:latin typeface="Times New Roman"/>
                <a:cs typeface="Times New Roman"/>
              </a:rPr>
              <a:t> election </a:t>
            </a:r>
            <a:r>
              <a:rPr sz="750" spc="-3" dirty="0">
                <a:solidFill>
                  <a:srgbClr val="0E0E0E"/>
                </a:solidFill>
                <a:latin typeface="Times New Roman"/>
                <a:cs typeface="Times New Roman"/>
              </a:rPr>
              <a:t>integrity.</a:t>
            </a:r>
            <a:r>
              <a:rPr sz="750" dirty="0">
                <a:solidFill>
                  <a:srgbClr val="0E0E0E"/>
                </a:solidFill>
                <a:latin typeface="Times New Roman"/>
                <a:cs typeface="Times New Roman"/>
              </a:rPr>
              <a:t> </a:t>
            </a:r>
            <a:r>
              <a:rPr sz="750" spc="-10" dirty="0">
                <a:solidFill>
                  <a:srgbClr val="0E0E0E"/>
                </a:solidFill>
                <a:latin typeface="Times New Roman"/>
                <a:cs typeface="Times New Roman"/>
              </a:rPr>
              <a:t>Your</a:t>
            </a:r>
            <a:r>
              <a:rPr sz="750" spc="167" dirty="0">
                <a:solidFill>
                  <a:srgbClr val="0E0E0E"/>
                </a:solidFill>
                <a:latin typeface="Times New Roman"/>
                <a:cs typeface="Times New Roman"/>
              </a:rPr>
              <a:t> </a:t>
            </a:r>
            <a:r>
              <a:rPr sz="750" spc="-3" dirty="0">
                <a:solidFill>
                  <a:srgbClr val="0E0E0E"/>
                </a:solidFill>
                <a:latin typeface="Times New Roman"/>
                <a:cs typeface="Times New Roman"/>
              </a:rPr>
              <a:t>statements </a:t>
            </a:r>
            <a:r>
              <a:rPr sz="750" dirty="0">
                <a:solidFill>
                  <a:srgbClr val="0E0E0E"/>
                </a:solidFill>
                <a:latin typeface="Times New Roman"/>
                <a:cs typeface="Times New Roman"/>
              </a:rPr>
              <a:t>displayed </a:t>
            </a:r>
            <a:r>
              <a:rPr sz="750" spc="7" dirty="0">
                <a:solidFill>
                  <a:srgbClr val="0E0E0E"/>
                </a:solidFill>
                <a:latin typeface="Times New Roman"/>
                <a:cs typeface="Times New Roman"/>
              </a:rPr>
              <a:t>an </a:t>
            </a:r>
            <a:r>
              <a:rPr sz="750" dirty="0">
                <a:solidFill>
                  <a:srgbClr val="0E0E0E"/>
                </a:solidFill>
                <a:latin typeface="Times New Roman"/>
                <a:cs typeface="Times New Roman"/>
              </a:rPr>
              <a:t>alarming </a:t>
            </a:r>
            <a:r>
              <a:rPr sz="750" spc="3" dirty="0">
                <a:solidFill>
                  <a:srgbClr val="0E0E0E"/>
                </a:solidFill>
                <a:latin typeface="Times New Roman"/>
                <a:cs typeface="Times New Roman"/>
              </a:rPr>
              <a:t>disdain </a:t>
            </a:r>
            <a:r>
              <a:rPr sz="750" spc="10" dirty="0">
                <a:solidFill>
                  <a:srgbClr val="0E0E0E"/>
                </a:solidFill>
                <a:latin typeface="Times New Roman"/>
                <a:cs typeface="Times New Roman"/>
              </a:rPr>
              <a:t>for </a:t>
            </a:r>
            <a:r>
              <a:rPr sz="750" spc="-3" dirty="0">
                <a:solidFill>
                  <a:srgbClr val="0E0E0E"/>
                </a:solidFill>
                <a:latin typeface="Times New Roman"/>
                <a:cs typeface="Times New Roman"/>
              </a:rPr>
              <a:t>state sovereignty</a:t>
            </a:r>
            <a:r>
              <a:rPr sz="750" spc="181" dirty="0">
                <a:solidFill>
                  <a:srgbClr val="0E0E0E"/>
                </a:solidFill>
                <a:latin typeface="Times New Roman"/>
                <a:cs typeface="Times New Roman"/>
              </a:rPr>
              <a:t> </a:t>
            </a:r>
            <a:r>
              <a:rPr sz="750" spc="-14" dirty="0">
                <a:solidFill>
                  <a:srgbClr val="0E0E0E"/>
                </a:solidFill>
                <a:latin typeface="Times New Roman"/>
                <a:cs typeface="Times New Roman"/>
              </a:rPr>
              <a:t>as</a:t>
            </a:r>
            <a:r>
              <a:rPr sz="750" spc="160" dirty="0">
                <a:solidFill>
                  <a:srgbClr val="0E0E0E"/>
                </a:solidFill>
                <a:latin typeface="Times New Roman"/>
                <a:cs typeface="Times New Roman"/>
              </a:rPr>
              <a:t> </a:t>
            </a:r>
            <a:r>
              <a:rPr sz="750" spc="-3" dirty="0">
                <a:solidFill>
                  <a:srgbClr val="0E0E0E"/>
                </a:solidFill>
                <a:latin typeface="Times New Roman"/>
                <a:cs typeface="Times New Roman"/>
              </a:rPr>
              <a:t>defined </a:t>
            </a:r>
            <a:r>
              <a:rPr sz="750" spc="-10" dirty="0">
                <a:solidFill>
                  <a:srgbClr val="0E0E0E"/>
                </a:solidFill>
                <a:latin typeface="Times New Roman"/>
                <a:cs typeface="Times New Roman"/>
              </a:rPr>
              <a:t>under </a:t>
            </a:r>
            <a:r>
              <a:rPr sz="750" spc="-7" dirty="0">
                <a:solidFill>
                  <a:srgbClr val="0E0E0E"/>
                </a:solidFill>
                <a:latin typeface="Times New Roman"/>
                <a:cs typeface="Times New Roman"/>
              </a:rPr>
              <a:t> </a:t>
            </a:r>
            <a:r>
              <a:rPr sz="750" dirty="0">
                <a:solidFill>
                  <a:srgbClr val="0E0E0E"/>
                </a:solidFill>
                <a:latin typeface="Times New Roman"/>
                <a:cs typeface="Times New Roman"/>
              </a:rPr>
              <a:t>the</a:t>
            </a:r>
            <a:r>
              <a:rPr sz="750" spc="112" dirty="0">
                <a:solidFill>
                  <a:srgbClr val="0E0E0E"/>
                </a:solidFill>
                <a:latin typeface="Times New Roman"/>
                <a:cs typeface="Times New Roman"/>
              </a:rPr>
              <a:t> </a:t>
            </a:r>
            <a:r>
              <a:rPr sz="750" spc="-106" dirty="0">
                <a:solidFill>
                  <a:srgbClr val="0E0E0E"/>
                </a:solidFill>
                <a:latin typeface="Times New Roman"/>
                <a:cs typeface="Times New Roman"/>
              </a:rPr>
              <a:t>I</a:t>
            </a:r>
            <a:r>
              <a:rPr sz="750" spc="-89" dirty="0">
                <a:solidFill>
                  <a:srgbClr val="0E0E0E"/>
                </a:solidFill>
                <a:latin typeface="Times New Roman"/>
                <a:cs typeface="Times New Roman"/>
              </a:rPr>
              <a:t> </a:t>
            </a:r>
            <a:r>
              <a:rPr sz="750" spc="3" dirty="0">
                <a:solidFill>
                  <a:srgbClr val="0E0E0E"/>
                </a:solidFill>
                <a:latin typeface="Times New Roman"/>
                <a:cs typeface="Times New Roman"/>
              </a:rPr>
              <a:t>0th</a:t>
            </a:r>
            <a:r>
              <a:rPr sz="750" spc="34" dirty="0">
                <a:solidFill>
                  <a:srgbClr val="0E0E0E"/>
                </a:solidFill>
                <a:latin typeface="Times New Roman"/>
                <a:cs typeface="Times New Roman"/>
              </a:rPr>
              <a:t> </a:t>
            </a:r>
            <a:r>
              <a:rPr sz="750" dirty="0">
                <a:solidFill>
                  <a:srgbClr val="0E0E0E"/>
                </a:solidFill>
                <a:latin typeface="Times New Roman"/>
                <a:cs typeface="Times New Roman"/>
              </a:rPr>
              <a:t>Amendment</a:t>
            </a:r>
            <a:r>
              <a:rPr sz="750" spc="-10" dirty="0">
                <a:solidFill>
                  <a:srgbClr val="0E0E0E"/>
                </a:solidFill>
                <a:latin typeface="Times New Roman"/>
                <a:cs typeface="Times New Roman"/>
              </a:rPr>
              <a:t> </a:t>
            </a:r>
            <a:r>
              <a:rPr sz="750" dirty="0">
                <a:solidFill>
                  <a:srgbClr val="0E0E0E"/>
                </a:solidFill>
                <a:latin typeface="Times New Roman"/>
                <a:cs typeface="Times New Roman"/>
              </a:rPr>
              <a:t>of</a:t>
            </a:r>
            <a:r>
              <a:rPr sz="750" spc="10" dirty="0">
                <a:solidFill>
                  <a:srgbClr val="0E0E0E"/>
                </a:solidFill>
                <a:latin typeface="Times New Roman"/>
                <a:cs typeface="Times New Roman"/>
              </a:rPr>
              <a:t> </a:t>
            </a:r>
            <a:r>
              <a:rPr sz="750" spc="-3" dirty="0">
                <a:solidFill>
                  <a:srgbClr val="0E0E0E"/>
                </a:solidFill>
                <a:latin typeface="Times New Roman"/>
                <a:cs typeface="Times New Roman"/>
              </a:rPr>
              <a:t>the</a:t>
            </a:r>
            <a:r>
              <a:rPr sz="750" spc="72" dirty="0">
                <a:solidFill>
                  <a:srgbClr val="0E0E0E"/>
                </a:solidFill>
                <a:latin typeface="Times New Roman"/>
                <a:cs typeface="Times New Roman"/>
              </a:rPr>
              <a:t> </a:t>
            </a:r>
            <a:r>
              <a:rPr sz="750" spc="-17" dirty="0">
                <a:solidFill>
                  <a:srgbClr val="0E0E0E"/>
                </a:solidFill>
                <a:latin typeface="Times New Roman"/>
                <a:cs typeface="Times New Roman"/>
              </a:rPr>
              <a:t>United</a:t>
            </a:r>
            <a:r>
              <a:rPr sz="750" spc="31" dirty="0">
                <a:solidFill>
                  <a:srgbClr val="0E0E0E"/>
                </a:solidFill>
                <a:latin typeface="Times New Roman"/>
                <a:cs typeface="Times New Roman"/>
              </a:rPr>
              <a:t> </a:t>
            </a:r>
            <a:r>
              <a:rPr sz="750" spc="-3" dirty="0">
                <a:solidFill>
                  <a:srgbClr val="0E0E0E"/>
                </a:solidFill>
                <a:latin typeface="Times New Roman"/>
                <a:cs typeface="Times New Roman"/>
              </a:rPr>
              <a:t>States</a:t>
            </a:r>
            <a:r>
              <a:rPr sz="750" spc="17" dirty="0">
                <a:solidFill>
                  <a:srgbClr val="0E0E0E"/>
                </a:solidFill>
                <a:latin typeface="Times New Roman"/>
                <a:cs typeface="Times New Roman"/>
              </a:rPr>
              <a:t> </a:t>
            </a:r>
            <a:r>
              <a:rPr sz="750" dirty="0">
                <a:solidFill>
                  <a:srgbClr val="0E0E0E"/>
                </a:solidFill>
                <a:latin typeface="Times New Roman"/>
                <a:cs typeface="Times New Roman"/>
              </a:rPr>
              <a:t>Constitution</a:t>
            </a:r>
            <a:r>
              <a:rPr sz="750" spc="-10" dirty="0">
                <a:solidFill>
                  <a:srgbClr val="0E0E0E"/>
                </a:solidFill>
                <a:latin typeface="Times New Roman"/>
                <a:cs typeface="Times New Roman"/>
              </a:rPr>
              <a:t> </a:t>
            </a:r>
            <a:r>
              <a:rPr sz="750" spc="-3" dirty="0">
                <a:solidFill>
                  <a:srgbClr val="0E0E0E"/>
                </a:solidFill>
                <a:latin typeface="Times New Roman"/>
                <a:cs typeface="Times New Roman"/>
              </a:rPr>
              <a:t>and</a:t>
            </a:r>
            <a:r>
              <a:rPr sz="750" spc="31" dirty="0">
                <a:solidFill>
                  <a:srgbClr val="0E0E0E"/>
                </a:solidFill>
                <a:latin typeface="Times New Roman"/>
                <a:cs typeface="Times New Roman"/>
              </a:rPr>
              <a:t> </a:t>
            </a:r>
            <a:r>
              <a:rPr sz="750" dirty="0">
                <a:solidFill>
                  <a:srgbClr val="0E0E0E"/>
                </a:solidFill>
                <a:latin typeface="Times New Roman"/>
                <a:cs typeface="Times New Roman"/>
              </a:rPr>
              <a:t>the</a:t>
            </a:r>
            <a:r>
              <a:rPr sz="750" spc="24" dirty="0">
                <a:solidFill>
                  <a:srgbClr val="0E0E0E"/>
                </a:solidFill>
                <a:latin typeface="Times New Roman"/>
                <a:cs typeface="Times New Roman"/>
              </a:rPr>
              <a:t> </a:t>
            </a:r>
            <a:r>
              <a:rPr sz="750" spc="-7" dirty="0">
                <a:solidFill>
                  <a:srgbClr val="0E0E0E"/>
                </a:solidFill>
                <a:latin typeface="Times New Roman"/>
                <a:cs typeface="Times New Roman"/>
              </a:rPr>
              <a:t>election</a:t>
            </a:r>
            <a:r>
              <a:rPr sz="750" spc="55" dirty="0">
                <a:solidFill>
                  <a:srgbClr val="0E0E0E"/>
                </a:solidFill>
                <a:latin typeface="Times New Roman"/>
                <a:cs typeface="Times New Roman"/>
              </a:rPr>
              <a:t> </a:t>
            </a:r>
            <a:r>
              <a:rPr sz="750" spc="-7" dirty="0">
                <a:solidFill>
                  <a:srgbClr val="0E0E0E"/>
                </a:solidFill>
                <a:latin typeface="Times New Roman"/>
                <a:cs typeface="Times New Roman"/>
              </a:rPr>
              <a:t>provisions</a:t>
            </a:r>
            <a:r>
              <a:rPr sz="750" spc="10" dirty="0">
                <a:solidFill>
                  <a:srgbClr val="0E0E0E"/>
                </a:solidFill>
                <a:latin typeface="Times New Roman"/>
                <a:cs typeface="Times New Roman"/>
              </a:rPr>
              <a:t> in</a:t>
            </a:r>
            <a:r>
              <a:rPr sz="750" spc="34" dirty="0">
                <a:solidFill>
                  <a:srgbClr val="0E0E0E"/>
                </a:solidFill>
                <a:latin typeface="Times New Roman"/>
                <a:cs typeface="Times New Roman"/>
              </a:rPr>
              <a:t> </a:t>
            </a:r>
            <a:r>
              <a:rPr sz="750" spc="-10" dirty="0">
                <a:solidFill>
                  <a:srgbClr val="0E0E0E"/>
                </a:solidFill>
                <a:latin typeface="Times New Roman"/>
                <a:cs typeface="Times New Roman"/>
              </a:rPr>
              <a:t>Articles</a:t>
            </a:r>
            <a:r>
              <a:rPr sz="750" spc="61" dirty="0">
                <a:solidFill>
                  <a:srgbClr val="0E0E0E"/>
                </a:solidFill>
                <a:latin typeface="Times New Roman"/>
                <a:cs typeface="Times New Roman"/>
              </a:rPr>
              <a:t> </a:t>
            </a:r>
            <a:r>
              <a:rPr sz="750" spc="-65" dirty="0">
                <a:solidFill>
                  <a:srgbClr val="0E0E0E"/>
                </a:solidFill>
                <a:latin typeface="Times New Roman"/>
                <a:cs typeface="Times New Roman"/>
              </a:rPr>
              <a:t>I</a:t>
            </a:r>
            <a:r>
              <a:rPr sz="750" spc="20" dirty="0">
                <a:solidFill>
                  <a:srgbClr val="0E0E0E"/>
                </a:solidFill>
                <a:latin typeface="Times New Roman"/>
                <a:cs typeface="Times New Roman"/>
              </a:rPr>
              <a:t> </a:t>
            </a:r>
            <a:r>
              <a:rPr sz="750" spc="3" dirty="0">
                <a:solidFill>
                  <a:srgbClr val="0E0E0E"/>
                </a:solidFill>
                <a:latin typeface="Times New Roman"/>
                <a:cs typeface="Times New Roman"/>
              </a:rPr>
              <a:t>and</a:t>
            </a:r>
            <a:r>
              <a:rPr sz="750" spc="10" dirty="0">
                <a:solidFill>
                  <a:srgbClr val="0E0E0E"/>
                </a:solidFill>
                <a:latin typeface="Times New Roman"/>
                <a:cs typeface="Times New Roman"/>
              </a:rPr>
              <a:t> </a:t>
            </a:r>
            <a:r>
              <a:rPr sz="750" spc="-27" dirty="0">
                <a:solidFill>
                  <a:srgbClr val="0E0E0E"/>
                </a:solidFill>
                <a:latin typeface="Times New Roman"/>
                <a:cs typeface="Times New Roman"/>
              </a:rPr>
              <a:t>II.</a:t>
            </a:r>
            <a:endParaRPr sz="750">
              <a:solidFill>
                <a:prstClr val="black"/>
              </a:solidFill>
              <a:latin typeface="Times New Roman"/>
              <a:cs typeface="Times New Roman"/>
            </a:endParaRPr>
          </a:p>
          <a:p>
            <a:pPr marL="1999331" algn="just" defTabSz="623438">
              <a:spcBef>
                <a:spcPts val="447"/>
              </a:spcBef>
            </a:pPr>
            <a:r>
              <a:rPr sz="716" spc="20" baseline="-11904" dirty="0">
                <a:solidFill>
                  <a:srgbClr val="0B0B0B"/>
                </a:solidFill>
                <a:latin typeface="Parchment"/>
                <a:cs typeface="Parchment"/>
              </a:rPr>
              <a:t>r</a:t>
            </a:r>
            <a:r>
              <a:rPr sz="716" spc="41" baseline="-11904" dirty="0">
                <a:solidFill>
                  <a:srgbClr val="0B0B0B"/>
                </a:solidFill>
                <a:latin typeface="Parchment"/>
                <a:cs typeface="Parchment"/>
              </a:rPr>
              <a:t> </a:t>
            </a:r>
            <a:r>
              <a:rPr sz="750" spc="-44" dirty="0">
                <a:solidFill>
                  <a:srgbClr val="0B0B0B"/>
                </a:solidFill>
                <a:latin typeface="Times New Roman"/>
                <a:cs typeface="Times New Roman"/>
              </a:rPr>
              <a:t>...</a:t>
            </a:r>
            <a:endParaRPr sz="750">
              <a:solidFill>
                <a:prstClr val="black"/>
              </a:solidFill>
              <a:latin typeface="Times New Roman"/>
              <a:cs typeface="Times New Roman"/>
            </a:endParaRPr>
          </a:p>
          <a:p>
            <a:pPr defTabSz="623438">
              <a:spcBef>
                <a:spcPts val="3"/>
              </a:spcBef>
            </a:pPr>
            <a:endParaRPr sz="1091">
              <a:solidFill>
                <a:prstClr val="black"/>
              </a:solidFill>
              <a:latin typeface="Times New Roman"/>
              <a:cs typeface="Times New Roman"/>
            </a:endParaRPr>
          </a:p>
          <a:p>
            <a:pPr marL="47624" marR="48923" indent="317780" algn="just" defTabSz="623438">
              <a:lnSpc>
                <a:spcPts val="866"/>
              </a:lnSpc>
              <a:spcBef>
                <a:spcPts val="3"/>
              </a:spcBef>
            </a:pPr>
            <a:r>
              <a:rPr sz="750" spc="-3" dirty="0">
                <a:solidFill>
                  <a:srgbClr val="0D0D0D"/>
                </a:solidFill>
                <a:latin typeface="Times New Roman"/>
                <a:cs typeface="Times New Roman"/>
              </a:rPr>
              <a:t>My </a:t>
            </a:r>
            <a:r>
              <a:rPr sz="750" spc="3" dirty="0">
                <a:solidFill>
                  <a:srgbClr val="0D0D0D"/>
                </a:solidFill>
                <a:latin typeface="Times New Roman"/>
                <a:cs typeface="Times New Roman"/>
              </a:rPr>
              <a:t>office </a:t>
            </a:r>
            <a:r>
              <a:rPr sz="750" spc="-7" dirty="0">
                <a:solidFill>
                  <a:srgbClr val="0D0D0D"/>
                </a:solidFill>
                <a:latin typeface="Times New Roman"/>
                <a:cs typeface="Times New Roman"/>
              </a:rPr>
              <a:t>is </a:t>
            </a:r>
            <a:r>
              <a:rPr sz="750" dirty="0">
                <a:solidFill>
                  <a:srgbClr val="0D0D0D"/>
                </a:solidFill>
                <a:latin typeface="Times New Roman"/>
                <a:cs typeface="Times New Roman"/>
              </a:rPr>
              <a:t>not amused </a:t>
            </a:r>
            <a:r>
              <a:rPr sz="750" spc="-7" dirty="0">
                <a:solidFill>
                  <a:srgbClr val="0D0D0D"/>
                </a:solidFill>
                <a:latin typeface="Times New Roman"/>
                <a:cs typeface="Times New Roman"/>
              </a:rPr>
              <a:t>by </a:t>
            </a:r>
            <a:r>
              <a:rPr sz="750" spc="3" dirty="0">
                <a:solidFill>
                  <a:srgbClr val="0D0D0D"/>
                </a:solidFill>
                <a:latin typeface="Times New Roman"/>
                <a:cs typeface="Times New Roman"/>
              </a:rPr>
              <a:t>the </a:t>
            </a:r>
            <a:r>
              <a:rPr sz="750" spc="10" dirty="0">
                <a:solidFill>
                  <a:srgbClr val="0D0D0D"/>
                </a:solidFill>
                <a:latin typeface="Times New Roman"/>
                <a:cs typeface="Times New Roman"/>
              </a:rPr>
              <a:t>DOJ's </a:t>
            </a:r>
            <a:r>
              <a:rPr sz="750" dirty="0">
                <a:solidFill>
                  <a:srgbClr val="0D0D0D"/>
                </a:solidFill>
                <a:latin typeface="Times New Roman"/>
                <a:cs typeface="Times New Roman"/>
              </a:rPr>
              <a:t>posturing </a:t>
            </a:r>
            <a:r>
              <a:rPr sz="750" spc="3" dirty="0">
                <a:solidFill>
                  <a:srgbClr val="0D0D0D"/>
                </a:solidFill>
                <a:latin typeface="Times New Roman"/>
                <a:cs typeface="Times New Roman"/>
              </a:rPr>
              <a:t>and </a:t>
            </a:r>
            <a:r>
              <a:rPr sz="750" spc="-3" dirty="0">
                <a:solidFill>
                  <a:srgbClr val="0D0D0D"/>
                </a:solidFill>
                <a:latin typeface="Times New Roman"/>
                <a:cs typeface="Times New Roman"/>
              </a:rPr>
              <a:t>will </a:t>
            </a:r>
            <a:r>
              <a:rPr sz="750" spc="-7" dirty="0">
                <a:solidFill>
                  <a:srgbClr val="0D0D0D"/>
                </a:solidFill>
                <a:latin typeface="Times New Roman"/>
                <a:cs typeface="Times New Roman"/>
              </a:rPr>
              <a:t>not </a:t>
            </a:r>
            <a:r>
              <a:rPr sz="750" dirty="0">
                <a:solidFill>
                  <a:srgbClr val="0D0D0D"/>
                </a:solidFill>
                <a:latin typeface="Times New Roman"/>
                <a:cs typeface="Times New Roman"/>
              </a:rPr>
              <a:t>tolerate </a:t>
            </a:r>
            <a:r>
              <a:rPr sz="750" spc="-3" dirty="0">
                <a:solidFill>
                  <a:srgbClr val="0D0D0D"/>
                </a:solidFill>
                <a:latin typeface="Times New Roman"/>
                <a:cs typeface="Times New Roman"/>
              </a:rPr>
              <a:t>any </a:t>
            </a:r>
            <a:r>
              <a:rPr sz="750" dirty="0">
                <a:solidFill>
                  <a:srgbClr val="0D0D0D"/>
                </a:solidFill>
                <a:latin typeface="Times New Roman"/>
                <a:cs typeface="Times New Roman"/>
              </a:rPr>
              <a:t>effort </a:t>
            </a:r>
            <a:r>
              <a:rPr sz="750" spc="-7" dirty="0">
                <a:solidFill>
                  <a:srgbClr val="0D0D0D"/>
                </a:solidFill>
                <a:latin typeface="Times New Roman"/>
                <a:cs typeface="Times New Roman"/>
              </a:rPr>
              <a:t>to </a:t>
            </a:r>
            <a:r>
              <a:rPr sz="750" spc="-3" dirty="0">
                <a:solidFill>
                  <a:srgbClr val="0D0D0D"/>
                </a:solidFill>
                <a:latin typeface="Times New Roman"/>
                <a:cs typeface="Times New Roman"/>
              </a:rPr>
              <a:t>undermine </a:t>
            </a:r>
            <a:r>
              <a:rPr sz="750" dirty="0">
                <a:solidFill>
                  <a:srgbClr val="0D0D0D"/>
                </a:solidFill>
                <a:latin typeface="Times New Roman"/>
                <a:cs typeface="Times New Roman"/>
              </a:rPr>
              <a:t>or </a:t>
            </a:r>
            <a:r>
              <a:rPr sz="750" spc="3" dirty="0">
                <a:solidFill>
                  <a:srgbClr val="0D0D0D"/>
                </a:solidFill>
                <a:latin typeface="Times New Roman"/>
                <a:cs typeface="Times New Roman"/>
              </a:rPr>
              <a:t> interfere </a:t>
            </a:r>
            <a:r>
              <a:rPr sz="750" spc="-7" dirty="0">
                <a:solidFill>
                  <a:srgbClr val="0D0D0D"/>
                </a:solidFill>
                <a:latin typeface="Times New Roman"/>
                <a:cs typeface="Times New Roman"/>
              </a:rPr>
              <a:t>with </a:t>
            </a:r>
            <a:r>
              <a:rPr sz="750" spc="3" dirty="0">
                <a:solidFill>
                  <a:srgbClr val="0D0D0D"/>
                </a:solidFill>
                <a:latin typeface="Times New Roman"/>
                <a:cs typeface="Times New Roman"/>
              </a:rPr>
              <a:t>our </a:t>
            </a:r>
            <a:r>
              <a:rPr sz="750" spc="-3" dirty="0">
                <a:solidFill>
                  <a:srgbClr val="0D0D0D"/>
                </a:solidFill>
                <a:latin typeface="Times New Roman"/>
                <a:cs typeface="Times New Roman"/>
              </a:rPr>
              <a:t>State </a:t>
            </a:r>
            <a:r>
              <a:rPr sz="750" spc="10" dirty="0">
                <a:solidFill>
                  <a:srgbClr val="0D0D0D"/>
                </a:solidFill>
                <a:latin typeface="Times New Roman"/>
                <a:cs typeface="Times New Roman"/>
              </a:rPr>
              <a:t>Senate's </a:t>
            </a:r>
            <a:r>
              <a:rPr sz="750" dirty="0">
                <a:solidFill>
                  <a:srgbClr val="0D0D0D"/>
                </a:solidFill>
                <a:latin typeface="Times New Roman"/>
                <a:cs typeface="Times New Roman"/>
              </a:rPr>
              <a:t>audit </a:t>
            </a:r>
            <a:r>
              <a:rPr sz="750" spc="-7" dirty="0">
                <a:solidFill>
                  <a:srgbClr val="0D0D0D"/>
                </a:solidFill>
                <a:latin typeface="Times New Roman"/>
                <a:cs typeface="Times New Roman"/>
              </a:rPr>
              <a:t>to </a:t>
            </a:r>
            <a:r>
              <a:rPr sz="750" dirty="0">
                <a:solidFill>
                  <a:srgbClr val="0D0D0D"/>
                </a:solidFill>
                <a:latin typeface="Times New Roman"/>
                <a:cs typeface="Times New Roman"/>
              </a:rPr>
              <a:t>reassure </a:t>
            </a:r>
            <a:r>
              <a:rPr sz="750" spc="-3" dirty="0">
                <a:solidFill>
                  <a:srgbClr val="0D0D0D"/>
                </a:solidFill>
                <a:latin typeface="Times New Roman"/>
                <a:cs typeface="Times New Roman"/>
              </a:rPr>
              <a:t>Arizonans </a:t>
            </a:r>
            <a:r>
              <a:rPr sz="750" spc="-7" dirty="0">
                <a:solidFill>
                  <a:srgbClr val="0D0D0D"/>
                </a:solidFill>
                <a:latin typeface="Times New Roman"/>
                <a:cs typeface="Times New Roman"/>
              </a:rPr>
              <a:t>of </a:t>
            </a:r>
            <a:r>
              <a:rPr sz="750" spc="-10" dirty="0">
                <a:solidFill>
                  <a:srgbClr val="0D0D0D"/>
                </a:solidFill>
                <a:latin typeface="Times New Roman"/>
                <a:cs typeface="Times New Roman"/>
              </a:rPr>
              <a:t>the </a:t>
            </a:r>
            <a:r>
              <a:rPr sz="750" dirty="0">
                <a:solidFill>
                  <a:srgbClr val="0D0D0D"/>
                </a:solidFill>
                <a:latin typeface="Times New Roman"/>
                <a:cs typeface="Times New Roman"/>
              </a:rPr>
              <a:t>accuracy of our </a:t>
            </a:r>
            <a:r>
              <a:rPr sz="750" spc="-3" dirty="0">
                <a:solidFill>
                  <a:srgbClr val="0D0D0D"/>
                </a:solidFill>
                <a:latin typeface="Times New Roman"/>
                <a:cs typeface="Times New Roman"/>
              </a:rPr>
              <a:t>elections. We </a:t>
            </a:r>
            <a:r>
              <a:rPr sz="750" dirty="0">
                <a:solidFill>
                  <a:srgbClr val="0D0D0D"/>
                </a:solidFill>
                <a:latin typeface="Times New Roman"/>
                <a:cs typeface="Times New Roman"/>
              </a:rPr>
              <a:t>stand </a:t>
            </a:r>
            <a:r>
              <a:rPr sz="750" spc="3" dirty="0">
                <a:solidFill>
                  <a:srgbClr val="0D0D0D"/>
                </a:solidFill>
                <a:latin typeface="Times New Roman"/>
                <a:cs typeface="Times New Roman"/>
              </a:rPr>
              <a:t> </a:t>
            </a:r>
            <a:r>
              <a:rPr sz="750" dirty="0">
                <a:solidFill>
                  <a:srgbClr val="0D0D0D"/>
                </a:solidFill>
                <a:latin typeface="Times New Roman"/>
                <a:cs typeface="Times New Roman"/>
              </a:rPr>
              <a:t>ready </a:t>
            </a:r>
            <a:r>
              <a:rPr sz="750" spc="-7" dirty="0">
                <a:solidFill>
                  <a:srgbClr val="0D0D0D"/>
                </a:solidFill>
                <a:latin typeface="Times New Roman"/>
                <a:cs typeface="Times New Roman"/>
              </a:rPr>
              <a:t>to</a:t>
            </a:r>
            <a:r>
              <a:rPr sz="750" spc="-20" dirty="0">
                <a:solidFill>
                  <a:srgbClr val="0D0D0D"/>
                </a:solidFill>
                <a:latin typeface="Times New Roman"/>
                <a:cs typeface="Times New Roman"/>
              </a:rPr>
              <a:t> </a:t>
            </a:r>
            <a:r>
              <a:rPr sz="750" spc="3" dirty="0">
                <a:solidFill>
                  <a:srgbClr val="0D0D0D"/>
                </a:solidFill>
                <a:latin typeface="Times New Roman"/>
                <a:cs typeface="Times New Roman"/>
              </a:rPr>
              <a:t>defend</a:t>
            </a:r>
            <a:r>
              <a:rPr sz="750" spc="10" dirty="0">
                <a:solidFill>
                  <a:srgbClr val="0D0D0D"/>
                </a:solidFill>
                <a:latin typeface="Times New Roman"/>
                <a:cs typeface="Times New Roman"/>
              </a:rPr>
              <a:t> </a:t>
            </a:r>
            <a:r>
              <a:rPr sz="750" dirty="0">
                <a:solidFill>
                  <a:srgbClr val="0D0D0D"/>
                </a:solidFill>
                <a:latin typeface="Times New Roman"/>
                <a:cs typeface="Times New Roman"/>
              </a:rPr>
              <a:t>federalism</a:t>
            </a:r>
            <a:r>
              <a:rPr sz="750" spc="3" dirty="0">
                <a:solidFill>
                  <a:srgbClr val="0D0D0D"/>
                </a:solidFill>
                <a:latin typeface="Times New Roman"/>
                <a:cs typeface="Times New Roman"/>
              </a:rPr>
              <a:t> </a:t>
            </a:r>
            <a:r>
              <a:rPr sz="750" spc="-3" dirty="0">
                <a:solidFill>
                  <a:srgbClr val="0D0D0D"/>
                </a:solidFill>
                <a:latin typeface="Times New Roman"/>
                <a:cs typeface="Times New Roman"/>
              </a:rPr>
              <a:t>and</a:t>
            </a:r>
            <a:r>
              <a:rPr sz="750" spc="-14" dirty="0">
                <a:solidFill>
                  <a:srgbClr val="0D0D0D"/>
                </a:solidFill>
                <a:latin typeface="Times New Roman"/>
                <a:cs typeface="Times New Roman"/>
              </a:rPr>
              <a:t> </a:t>
            </a:r>
            <a:r>
              <a:rPr sz="750" dirty="0">
                <a:solidFill>
                  <a:srgbClr val="0D0D0D"/>
                </a:solidFill>
                <a:latin typeface="Times New Roman"/>
                <a:cs typeface="Times New Roman"/>
              </a:rPr>
              <a:t>state</a:t>
            </a:r>
            <a:r>
              <a:rPr sz="750" spc="3" dirty="0">
                <a:solidFill>
                  <a:srgbClr val="0D0D0D"/>
                </a:solidFill>
                <a:latin typeface="Times New Roman"/>
                <a:cs typeface="Times New Roman"/>
              </a:rPr>
              <a:t> </a:t>
            </a:r>
            <a:r>
              <a:rPr sz="750" spc="-3" dirty="0">
                <a:solidFill>
                  <a:srgbClr val="0D0D0D"/>
                </a:solidFill>
                <a:latin typeface="Times New Roman"/>
                <a:cs typeface="Times New Roman"/>
              </a:rPr>
              <a:t>sovereignty</a:t>
            </a:r>
            <a:r>
              <a:rPr sz="750" dirty="0">
                <a:solidFill>
                  <a:srgbClr val="0D0D0D"/>
                </a:solidFill>
                <a:latin typeface="Times New Roman"/>
                <a:cs typeface="Times New Roman"/>
              </a:rPr>
              <a:t> against</a:t>
            </a:r>
            <a:r>
              <a:rPr sz="750" spc="3" dirty="0">
                <a:solidFill>
                  <a:srgbClr val="0D0D0D"/>
                </a:solidFill>
                <a:latin typeface="Times New Roman"/>
                <a:cs typeface="Times New Roman"/>
              </a:rPr>
              <a:t> any</a:t>
            </a:r>
            <a:r>
              <a:rPr sz="750" spc="10" dirty="0">
                <a:solidFill>
                  <a:srgbClr val="0D0D0D"/>
                </a:solidFill>
                <a:latin typeface="Times New Roman"/>
                <a:cs typeface="Times New Roman"/>
              </a:rPr>
              <a:t> </a:t>
            </a:r>
            <a:r>
              <a:rPr sz="750" spc="-3" dirty="0">
                <a:solidFill>
                  <a:srgbClr val="0D0D0D"/>
                </a:solidFill>
                <a:latin typeface="Times New Roman"/>
                <a:cs typeface="Times New Roman"/>
              </a:rPr>
              <a:t>partisan</a:t>
            </a:r>
            <a:r>
              <a:rPr sz="750" spc="-7" dirty="0">
                <a:solidFill>
                  <a:srgbClr val="0D0D0D"/>
                </a:solidFill>
                <a:latin typeface="Times New Roman"/>
                <a:cs typeface="Times New Roman"/>
              </a:rPr>
              <a:t> </a:t>
            </a:r>
            <a:r>
              <a:rPr sz="750" spc="-3" dirty="0">
                <a:solidFill>
                  <a:srgbClr val="0D0D0D"/>
                </a:solidFill>
                <a:latin typeface="Times New Roman"/>
                <a:cs typeface="Times New Roman"/>
              </a:rPr>
              <a:t>attacks</a:t>
            </a:r>
            <a:r>
              <a:rPr sz="750" spc="3" dirty="0">
                <a:solidFill>
                  <a:srgbClr val="0D0D0D"/>
                </a:solidFill>
                <a:latin typeface="Times New Roman"/>
                <a:cs typeface="Times New Roman"/>
              </a:rPr>
              <a:t> </a:t>
            </a:r>
            <a:r>
              <a:rPr sz="750" spc="7" dirty="0">
                <a:solidFill>
                  <a:srgbClr val="0D0D0D"/>
                </a:solidFill>
                <a:latin typeface="Times New Roman"/>
                <a:cs typeface="Times New Roman"/>
              </a:rPr>
              <a:t>or</a:t>
            </a:r>
            <a:r>
              <a:rPr sz="750" spc="24" dirty="0">
                <a:solidFill>
                  <a:srgbClr val="0D0D0D"/>
                </a:solidFill>
                <a:latin typeface="Times New Roman"/>
                <a:cs typeface="Times New Roman"/>
              </a:rPr>
              <a:t> </a:t>
            </a:r>
            <a:r>
              <a:rPr sz="750" spc="-3" dirty="0">
                <a:solidFill>
                  <a:srgbClr val="0D0D0D"/>
                </a:solidFill>
                <a:latin typeface="Times New Roman"/>
                <a:cs typeface="Times New Roman"/>
              </a:rPr>
              <a:t>federal overreach.</a:t>
            </a:r>
            <a:endParaRPr sz="750">
              <a:solidFill>
                <a:prstClr val="black"/>
              </a:solidFill>
              <a:latin typeface="Times New Roman"/>
              <a:cs typeface="Times New Roman"/>
            </a:endParaRPr>
          </a:p>
          <a:p>
            <a:pPr marL="48490" marR="48923" indent="319945" algn="just" defTabSz="623438">
              <a:lnSpc>
                <a:spcPts val="866"/>
              </a:lnSpc>
              <a:spcBef>
                <a:spcPts val="866"/>
              </a:spcBef>
            </a:pPr>
            <a:r>
              <a:rPr sz="750" spc="-20" dirty="0">
                <a:solidFill>
                  <a:srgbClr val="0E0B0B"/>
                </a:solidFill>
                <a:latin typeface="Times New Roman"/>
                <a:cs typeface="Times New Roman"/>
              </a:rPr>
              <a:t>It </a:t>
            </a:r>
            <a:r>
              <a:rPr sz="750" spc="3" dirty="0">
                <a:solidFill>
                  <a:srgbClr val="0E0B0B"/>
                </a:solidFill>
                <a:latin typeface="Times New Roman"/>
                <a:cs typeface="Times New Roman"/>
              </a:rPr>
              <a:t>is </a:t>
            </a:r>
            <a:r>
              <a:rPr sz="750" dirty="0">
                <a:solidFill>
                  <a:srgbClr val="0E0B0B"/>
                </a:solidFill>
                <a:latin typeface="Times New Roman"/>
                <a:cs typeface="Times New Roman"/>
              </a:rPr>
              <a:t>important </a:t>
            </a:r>
            <a:r>
              <a:rPr sz="750" spc="3" dirty="0">
                <a:solidFill>
                  <a:srgbClr val="0E0B0B"/>
                </a:solidFill>
                <a:latin typeface="Times New Roman"/>
                <a:cs typeface="Times New Roman"/>
              </a:rPr>
              <a:t>to </a:t>
            </a:r>
            <a:r>
              <a:rPr sz="750" dirty="0">
                <a:solidFill>
                  <a:srgbClr val="0E0B0B"/>
                </a:solidFill>
                <a:latin typeface="Times New Roman"/>
                <a:cs typeface="Times New Roman"/>
              </a:rPr>
              <a:t>remember </a:t>
            </a:r>
            <a:r>
              <a:rPr sz="750" spc="3" dirty="0">
                <a:solidFill>
                  <a:srgbClr val="0E0B0B"/>
                </a:solidFill>
                <a:latin typeface="Times New Roman"/>
                <a:cs typeface="Times New Roman"/>
              </a:rPr>
              <a:t>that </a:t>
            </a:r>
            <a:r>
              <a:rPr sz="750" dirty="0">
                <a:solidFill>
                  <a:srgbClr val="0E0B0B"/>
                </a:solidFill>
                <a:latin typeface="Times New Roman"/>
                <a:cs typeface="Times New Roman"/>
              </a:rPr>
              <a:t>the states </a:t>
            </a:r>
            <a:r>
              <a:rPr sz="750" spc="3" dirty="0">
                <a:solidFill>
                  <a:srgbClr val="0E0B0B"/>
                </a:solidFill>
                <a:latin typeface="Times New Roman"/>
                <a:cs typeface="Times New Roman"/>
              </a:rPr>
              <a:t>created </a:t>
            </a:r>
            <a:r>
              <a:rPr sz="750" dirty="0">
                <a:solidFill>
                  <a:srgbClr val="0E0B0B"/>
                </a:solidFill>
                <a:latin typeface="Times New Roman"/>
                <a:cs typeface="Times New Roman"/>
              </a:rPr>
              <a:t>the </a:t>
            </a:r>
            <a:r>
              <a:rPr sz="750" spc="-3" dirty="0">
                <a:solidFill>
                  <a:srgbClr val="0E0B0B"/>
                </a:solidFill>
                <a:latin typeface="Times New Roman"/>
                <a:cs typeface="Times New Roman"/>
              </a:rPr>
              <a:t>federal government, </a:t>
            </a:r>
            <a:r>
              <a:rPr sz="750" dirty="0">
                <a:solidFill>
                  <a:srgbClr val="0E0B0B"/>
                </a:solidFill>
                <a:latin typeface="Times New Roman"/>
                <a:cs typeface="Times New Roman"/>
              </a:rPr>
              <a:t>not the </a:t>
            </a:r>
            <a:r>
              <a:rPr sz="750" spc="7" dirty="0">
                <a:solidFill>
                  <a:srgbClr val="0E0B0B"/>
                </a:solidFill>
                <a:latin typeface="Times New Roman"/>
                <a:cs typeface="Times New Roman"/>
              </a:rPr>
              <a:t>other </a:t>
            </a:r>
            <a:r>
              <a:rPr sz="750" dirty="0">
                <a:solidFill>
                  <a:srgbClr val="0E0B0B"/>
                </a:solidFill>
                <a:latin typeface="Times New Roman"/>
                <a:cs typeface="Times New Roman"/>
              </a:rPr>
              <a:t>way </a:t>
            </a:r>
            <a:r>
              <a:rPr sz="750" spc="3" dirty="0">
                <a:solidFill>
                  <a:srgbClr val="0E0B0B"/>
                </a:solidFill>
                <a:latin typeface="Times New Roman"/>
                <a:cs typeface="Times New Roman"/>
              </a:rPr>
              <a:t> </a:t>
            </a:r>
            <a:r>
              <a:rPr sz="750" spc="-7" dirty="0">
                <a:solidFill>
                  <a:srgbClr val="0E0B0B"/>
                </a:solidFill>
                <a:latin typeface="Times New Roman"/>
                <a:cs typeface="Times New Roman"/>
              </a:rPr>
              <a:t>around. </a:t>
            </a:r>
            <a:r>
              <a:rPr sz="750" spc="10" dirty="0">
                <a:solidFill>
                  <a:srgbClr val="0E0B0B"/>
                </a:solidFill>
                <a:latin typeface="Times New Roman"/>
                <a:cs typeface="Times New Roman"/>
              </a:rPr>
              <a:t>America's </a:t>
            </a:r>
            <a:r>
              <a:rPr sz="750" spc="-3" dirty="0">
                <a:solidFill>
                  <a:srgbClr val="0E0B0B"/>
                </a:solidFill>
                <a:latin typeface="Times New Roman"/>
                <a:cs typeface="Times New Roman"/>
              </a:rPr>
              <a:t>founders </a:t>
            </a:r>
            <a:r>
              <a:rPr sz="750" dirty="0">
                <a:solidFill>
                  <a:srgbClr val="0E0B0B"/>
                </a:solidFill>
                <a:latin typeface="Times New Roman"/>
                <a:cs typeface="Times New Roman"/>
              </a:rPr>
              <a:t>intentionally </a:t>
            </a:r>
            <a:r>
              <a:rPr sz="750" spc="3" dirty="0">
                <a:solidFill>
                  <a:srgbClr val="0E0B0B"/>
                </a:solidFill>
                <a:latin typeface="Times New Roman"/>
                <a:cs typeface="Times New Roman"/>
              </a:rPr>
              <a:t>restrained </a:t>
            </a:r>
            <a:r>
              <a:rPr sz="750" dirty="0">
                <a:solidFill>
                  <a:srgbClr val="0E0B0B"/>
                </a:solidFill>
                <a:latin typeface="Times New Roman"/>
                <a:cs typeface="Times New Roman"/>
              </a:rPr>
              <a:t>the </a:t>
            </a:r>
            <a:r>
              <a:rPr sz="750" spc="-3" dirty="0">
                <a:solidFill>
                  <a:srgbClr val="0E0B0B"/>
                </a:solidFill>
                <a:latin typeface="Times New Roman"/>
                <a:cs typeface="Times New Roman"/>
              </a:rPr>
              <a:t>federal </a:t>
            </a:r>
            <a:r>
              <a:rPr sz="750" spc="10" dirty="0">
                <a:solidFill>
                  <a:srgbClr val="0E0B0B"/>
                </a:solidFill>
                <a:latin typeface="Times New Roman"/>
                <a:cs typeface="Times New Roman"/>
              </a:rPr>
              <a:t>government's </a:t>
            </a:r>
            <a:r>
              <a:rPr sz="750" dirty="0">
                <a:solidFill>
                  <a:srgbClr val="0E0B0B"/>
                </a:solidFill>
                <a:latin typeface="Times New Roman"/>
                <a:cs typeface="Times New Roman"/>
              </a:rPr>
              <a:t>constitutional boundaries </a:t>
            </a:r>
            <a:r>
              <a:rPr sz="750" spc="-14" dirty="0">
                <a:solidFill>
                  <a:srgbClr val="0E0B0B"/>
                </a:solidFill>
                <a:latin typeface="Times New Roman"/>
                <a:cs typeface="Times New Roman"/>
              </a:rPr>
              <a:t>to </a:t>
            </a:r>
            <a:r>
              <a:rPr sz="750" spc="-10" dirty="0">
                <a:solidFill>
                  <a:srgbClr val="0E0B0B"/>
                </a:solidFill>
                <a:latin typeface="Times New Roman"/>
                <a:cs typeface="Times New Roman"/>
              </a:rPr>
              <a:t> ensure </a:t>
            </a:r>
            <a:r>
              <a:rPr sz="750" dirty="0">
                <a:solidFill>
                  <a:srgbClr val="0E0B0B"/>
                </a:solidFill>
                <a:latin typeface="Times New Roman"/>
                <a:cs typeface="Times New Roman"/>
              </a:rPr>
              <a:t>each </a:t>
            </a:r>
            <a:r>
              <a:rPr sz="750" spc="3" dirty="0">
                <a:solidFill>
                  <a:srgbClr val="0E0B0B"/>
                </a:solidFill>
                <a:latin typeface="Times New Roman"/>
                <a:cs typeface="Times New Roman"/>
              </a:rPr>
              <a:t>state </a:t>
            </a:r>
            <a:r>
              <a:rPr sz="750" spc="-10" dirty="0">
                <a:solidFill>
                  <a:srgbClr val="0E0B0B"/>
                </a:solidFill>
                <a:latin typeface="Times New Roman"/>
                <a:cs typeface="Times New Roman"/>
              </a:rPr>
              <a:t>could </a:t>
            </a:r>
            <a:r>
              <a:rPr sz="750" spc="-3" dirty="0">
                <a:solidFill>
                  <a:srgbClr val="0E0B0B"/>
                </a:solidFill>
                <a:latin typeface="Times New Roman"/>
                <a:cs typeface="Times New Roman"/>
              </a:rPr>
              <a:t>flourish in </a:t>
            </a:r>
            <a:r>
              <a:rPr sz="750" spc="-7" dirty="0">
                <a:solidFill>
                  <a:srgbClr val="0E0B0B"/>
                </a:solidFill>
                <a:latin typeface="Times New Roman"/>
                <a:cs typeface="Times New Roman"/>
              </a:rPr>
              <a:t>unique </a:t>
            </a:r>
            <a:r>
              <a:rPr sz="750" spc="-20" dirty="0">
                <a:solidFill>
                  <a:srgbClr val="0E0B0B"/>
                </a:solidFill>
                <a:latin typeface="Times New Roman"/>
                <a:cs typeface="Times New Roman"/>
              </a:rPr>
              <a:t>ways. </a:t>
            </a:r>
            <a:r>
              <a:rPr sz="750" dirty="0">
                <a:solidFill>
                  <a:srgbClr val="0E0B0B"/>
                </a:solidFill>
                <a:latin typeface="Times New Roman"/>
                <a:cs typeface="Times New Roman"/>
              </a:rPr>
              <a:t>Today, </a:t>
            </a:r>
            <a:r>
              <a:rPr sz="750" spc="-10" dirty="0">
                <a:solidFill>
                  <a:srgbClr val="0E0B0B"/>
                </a:solidFill>
                <a:latin typeface="Times New Roman"/>
                <a:cs typeface="Times New Roman"/>
              </a:rPr>
              <a:t>our federal </a:t>
            </a:r>
            <a:r>
              <a:rPr sz="750" spc="-3" dirty="0">
                <a:solidFill>
                  <a:srgbClr val="0E0B0B"/>
                </a:solidFill>
                <a:latin typeface="Times New Roman"/>
                <a:cs typeface="Times New Roman"/>
              </a:rPr>
              <a:t>government has </a:t>
            </a:r>
            <a:r>
              <a:rPr sz="750" dirty="0">
                <a:solidFill>
                  <a:srgbClr val="0E0B0B"/>
                </a:solidFill>
                <a:latin typeface="Times New Roman"/>
                <a:cs typeface="Times New Roman"/>
              </a:rPr>
              <a:t>largely </a:t>
            </a:r>
            <a:r>
              <a:rPr sz="750" spc="-3" dirty="0">
                <a:solidFill>
                  <a:srgbClr val="0E0B0B"/>
                </a:solidFill>
                <a:latin typeface="Times New Roman"/>
                <a:cs typeface="Times New Roman"/>
              </a:rPr>
              <a:t>forgotten </a:t>
            </a:r>
            <a:r>
              <a:rPr sz="750" spc="-10" dirty="0">
                <a:solidFill>
                  <a:srgbClr val="0E0B0B"/>
                </a:solidFill>
                <a:latin typeface="Times New Roman"/>
                <a:cs typeface="Times New Roman"/>
              </a:rPr>
              <a:t>the </a:t>
            </a:r>
            <a:r>
              <a:rPr sz="750" spc="-7" dirty="0">
                <a:solidFill>
                  <a:srgbClr val="0E0B0B"/>
                </a:solidFill>
                <a:latin typeface="Times New Roman"/>
                <a:cs typeface="Times New Roman"/>
              </a:rPr>
              <a:t> </a:t>
            </a:r>
            <a:r>
              <a:rPr sz="750" spc="10" dirty="0">
                <a:solidFill>
                  <a:srgbClr val="0E0B0B"/>
                </a:solidFill>
                <a:latin typeface="Times New Roman"/>
                <a:cs typeface="Times New Roman"/>
              </a:rPr>
              <a:t>Founders'</a:t>
            </a:r>
            <a:r>
              <a:rPr sz="750" spc="7" dirty="0">
                <a:solidFill>
                  <a:srgbClr val="0E0B0B"/>
                </a:solidFill>
                <a:latin typeface="Times New Roman"/>
                <a:cs typeface="Times New Roman"/>
              </a:rPr>
              <a:t> </a:t>
            </a:r>
            <a:r>
              <a:rPr sz="750" spc="-14" dirty="0">
                <a:solidFill>
                  <a:srgbClr val="0E0B0B"/>
                </a:solidFill>
                <a:latin typeface="Times New Roman"/>
                <a:cs typeface="Times New Roman"/>
              </a:rPr>
              <a:t>intent,</a:t>
            </a:r>
            <a:r>
              <a:rPr sz="750" spc="85" dirty="0">
                <a:solidFill>
                  <a:srgbClr val="0E0B0B"/>
                </a:solidFill>
                <a:latin typeface="Times New Roman"/>
                <a:cs typeface="Times New Roman"/>
              </a:rPr>
              <a:t> </a:t>
            </a:r>
            <a:r>
              <a:rPr sz="750" spc="-10" dirty="0">
                <a:solidFill>
                  <a:srgbClr val="0E0B0B"/>
                </a:solidFill>
                <a:latin typeface="Times New Roman"/>
                <a:cs typeface="Times New Roman"/>
              </a:rPr>
              <a:t>but</a:t>
            </a:r>
            <a:r>
              <a:rPr sz="750" spc="-24" dirty="0">
                <a:solidFill>
                  <a:srgbClr val="0E0B0B"/>
                </a:solidFill>
                <a:latin typeface="Times New Roman"/>
                <a:cs typeface="Times New Roman"/>
              </a:rPr>
              <a:t> </a:t>
            </a:r>
            <a:r>
              <a:rPr sz="750" spc="-14" dirty="0">
                <a:solidFill>
                  <a:srgbClr val="0E0B0B"/>
                </a:solidFill>
                <a:latin typeface="Times New Roman"/>
                <a:cs typeface="Times New Roman"/>
              </a:rPr>
              <a:t>my</a:t>
            </a:r>
            <a:r>
              <a:rPr sz="750" spc="-17" dirty="0">
                <a:solidFill>
                  <a:srgbClr val="0E0B0B"/>
                </a:solidFill>
                <a:latin typeface="Times New Roman"/>
                <a:cs typeface="Times New Roman"/>
              </a:rPr>
              <a:t> </a:t>
            </a:r>
            <a:r>
              <a:rPr sz="750" spc="3" dirty="0">
                <a:solidFill>
                  <a:srgbClr val="0E0B0B"/>
                </a:solidFill>
                <a:latin typeface="Times New Roman"/>
                <a:cs typeface="Times New Roman"/>
              </a:rPr>
              <a:t>office </a:t>
            </a:r>
            <a:r>
              <a:rPr sz="750" spc="-7" dirty="0">
                <a:solidFill>
                  <a:srgbClr val="0E0B0B"/>
                </a:solidFill>
                <a:latin typeface="Times New Roman"/>
                <a:cs typeface="Times New Roman"/>
              </a:rPr>
              <a:t>has</a:t>
            </a:r>
            <a:r>
              <a:rPr sz="750" spc="41" dirty="0">
                <a:solidFill>
                  <a:srgbClr val="0E0B0B"/>
                </a:solidFill>
                <a:latin typeface="Times New Roman"/>
                <a:cs typeface="Times New Roman"/>
              </a:rPr>
              <a:t> </a:t>
            </a:r>
            <a:r>
              <a:rPr sz="750" spc="-20" dirty="0">
                <a:solidFill>
                  <a:srgbClr val="0E0B0B"/>
                </a:solidFill>
                <a:latin typeface="Times New Roman"/>
                <a:cs typeface="Times New Roman"/>
              </a:rPr>
              <a:t>not.</a:t>
            </a:r>
            <a:endParaRPr sz="750">
              <a:solidFill>
                <a:prstClr val="black"/>
              </a:solidFill>
              <a:latin typeface="Times New Roman"/>
              <a:cs typeface="Times New Roman"/>
            </a:endParaRPr>
          </a:p>
          <a:p>
            <a:pPr defTabSz="623438">
              <a:spcBef>
                <a:spcPts val="20"/>
              </a:spcBef>
            </a:pPr>
            <a:endParaRPr sz="1023">
              <a:solidFill>
                <a:prstClr val="black"/>
              </a:solidFill>
              <a:latin typeface="Times New Roman"/>
              <a:cs typeface="Times New Roman"/>
            </a:endParaRPr>
          </a:p>
          <a:p>
            <a:pPr marL="107370" algn="ctr" defTabSz="623438"/>
            <a:r>
              <a:rPr sz="750" spc="-51" dirty="0">
                <a:solidFill>
                  <a:srgbClr val="0B0B0B"/>
                </a:solidFill>
                <a:latin typeface="Times New Roman"/>
                <a:cs typeface="Times New Roman"/>
              </a:rPr>
              <a:t>...</a:t>
            </a:r>
            <a:endParaRPr sz="750">
              <a:solidFill>
                <a:prstClr val="black"/>
              </a:solidFill>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65520" y="6332912"/>
            <a:ext cx="60614" cy="113271"/>
          </a:xfrm>
          <a:prstGeom prst="rect">
            <a:avLst/>
          </a:prstGeom>
        </p:spPr>
        <p:txBody>
          <a:bodyPr vert="horz" wrap="square" lIns="0" tIns="8226" rIns="0" bIns="0" rtlCol="0">
            <a:spAutoFit/>
          </a:bodyPr>
          <a:lstStyle/>
          <a:p>
            <a:pPr marL="8659" defTabSz="623438">
              <a:spcBef>
                <a:spcPts val="65"/>
              </a:spcBef>
            </a:pPr>
            <a:r>
              <a:rPr sz="682" spc="-3" dirty="0">
                <a:solidFill>
                  <a:prstClr val="black"/>
                </a:solidFill>
                <a:latin typeface="Times New Roman"/>
                <a:cs typeface="Times New Roman"/>
              </a:rPr>
              <a:t>1</a:t>
            </a:r>
            <a:endParaRPr sz="682">
              <a:solidFill>
                <a:prstClr val="black"/>
              </a:solidFill>
              <a:latin typeface="Times New Roman"/>
              <a:cs typeface="Times New Roman"/>
            </a:endParaRPr>
          </a:p>
        </p:txBody>
      </p:sp>
      <p:sp>
        <p:nvSpPr>
          <p:cNvPr id="3" name="object 3"/>
          <p:cNvSpPr txBox="1"/>
          <p:nvPr/>
        </p:nvSpPr>
        <p:spPr>
          <a:xfrm>
            <a:off x="4281401" y="1201881"/>
            <a:ext cx="3629458" cy="2084796"/>
          </a:xfrm>
          <a:prstGeom prst="rect">
            <a:avLst/>
          </a:prstGeom>
        </p:spPr>
        <p:txBody>
          <a:bodyPr vert="horz" wrap="square" lIns="0" tIns="21648" rIns="0" bIns="0" rtlCol="0">
            <a:spAutoFit/>
          </a:bodyPr>
          <a:lstStyle/>
          <a:p>
            <a:pPr marL="1173276" marR="3464" indent="-1165050" defTabSz="623438">
              <a:lnSpc>
                <a:spcPts val="1405"/>
              </a:lnSpc>
              <a:spcBef>
                <a:spcPts val="170"/>
              </a:spcBef>
            </a:pPr>
            <a:r>
              <a:rPr sz="1227" b="1" spc="-3" dirty="0">
                <a:solidFill>
                  <a:prstClr val="black"/>
                </a:solidFill>
                <a:latin typeface="Times New Roman"/>
                <a:cs typeface="Times New Roman"/>
              </a:rPr>
              <a:t>Timeline:</a:t>
            </a:r>
            <a:r>
              <a:rPr sz="1227" b="1" spc="-7" dirty="0">
                <a:solidFill>
                  <a:prstClr val="black"/>
                </a:solidFill>
                <a:latin typeface="Times New Roman"/>
                <a:cs typeface="Times New Roman"/>
              </a:rPr>
              <a:t> </a:t>
            </a:r>
            <a:r>
              <a:rPr sz="1227" b="1" spc="-3" dirty="0">
                <a:solidFill>
                  <a:prstClr val="black"/>
                </a:solidFill>
                <a:latin typeface="Times New Roman"/>
                <a:cs typeface="Times New Roman"/>
              </a:rPr>
              <a:t>The </a:t>
            </a:r>
            <a:r>
              <a:rPr sz="1227" b="1" dirty="0">
                <a:solidFill>
                  <a:prstClr val="black"/>
                </a:solidFill>
                <a:latin typeface="Times New Roman"/>
                <a:cs typeface="Times New Roman"/>
              </a:rPr>
              <a:t>Articles of</a:t>
            </a:r>
            <a:r>
              <a:rPr sz="1227" b="1" spc="7" dirty="0">
                <a:solidFill>
                  <a:prstClr val="black"/>
                </a:solidFill>
                <a:latin typeface="Times New Roman"/>
                <a:cs typeface="Times New Roman"/>
              </a:rPr>
              <a:t> </a:t>
            </a:r>
            <a:r>
              <a:rPr sz="1227" b="1" spc="-3" dirty="0">
                <a:solidFill>
                  <a:prstClr val="black"/>
                </a:solidFill>
                <a:latin typeface="Times New Roman"/>
                <a:cs typeface="Times New Roman"/>
              </a:rPr>
              <a:t>Confederation Are</a:t>
            </a:r>
            <a:r>
              <a:rPr sz="1227" b="1" dirty="0">
                <a:solidFill>
                  <a:prstClr val="black"/>
                </a:solidFill>
                <a:latin typeface="Times New Roman"/>
                <a:cs typeface="Times New Roman"/>
              </a:rPr>
              <a:t> Replaced </a:t>
            </a:r>
            <a:r>
              <a:rPr sz="1227" b="1" spc="-296" dirty="0">
                <a:solidFill>
                  <a:prstClr val="black"/>
                </a:solidFill>
                <a:latin typeface="Times New Roman"/>
                <a:cs typeface="Times New Roman"/>
              </a:rPr>
              <a:t> </a:t>
            </a:r>
            <a:r>
              <a:rPr sz="1227" b="1" spc="-3" dirty="0">
                <a:solidFill>
                  <a:prstClr val="black"/>
                </a:solidFill>
                <a:latin typeface="Times New Roman"/>
                <a:cs typeface="Times New Roman"/>
              </a:rPr>
              <a:t>by</a:t>
            </a:r>
            <a:r>
              <a:rPr sz="1227" b="1" dirty="0">
                <a:solidFill>
                  <a:prstClr val="black"/>
                </a:solidFill>
                <a:latin typeface="Times New Roman"/>
                <a:cs typeface="Times New Roman"/>
              </a:rPr>
              <a:t> </a:t>
            </a:r>
            <a:r>
              <a:rPr sz="1227" b="1" spc="-3" dirty="0">
                <a:solidFill>
                  <a:prstClr val="black"/>
                </a:solidFill>
                <a:latin typeface="Times New Roman"/>
                <a:cs typeface="Times New Roman"/>
              </a:rPr>
              <a:t>the</a:t>
            </a:r>
            <a:r>
              <a:rPr sz="1227" b="1" spc="7" dirty="0">
                <a:solidFill>
                  <a:prstClr val="black"/>
                </a:solidFill>
                <a:latin typeface="Times New Roman"/>
                <a:cs typeface="Times New Roman"/>
              </a:rPr>
              <a:t> </a:t>
            </a:r>
            <a:r>
              <a:rPr sz="1227" b="1" spc="-3" dirty="0">
                <a:solidFill>
                  <a:prstClr val="black"/>
                </a:solidFill>
                <a:latin typeface="Times New Roman"/>
                <a:cs typeface="Times New Roman"/>
              </a:rPr>
              <a:t>Constitution</a:t>
            </a:r>
            <a:endParaRPr sz="1227">
              <a:solidFill>
                <a:prstClr val="black"/>
              </a:solidFill>
              <a:latin typeface="Times New Roman"/>
              <a:cs typeface="Times New Roman"/>
            </a:endParaRPr>
          </a:p>
          <a:p>
            <a:pPr defTabSz="623438">
              <a:spcBef>
                <a:spcPts val="31"/>
              </a:spcBef>
            </a:pPr>
            <a:endParaRPr sz="1807">
              <a:solidFill>
                <a:prstClr val="black"/>
              </a:solidFill>
              <a:latin typeface="Times New Roman"/>
              <a:cs typeface="Times New Roman"/>
            </a:endParaRPr>
          </a:p>
          <a:p>
            <a:pPr marL="34635" defTabSz="623438"/>
            <a:r>
              <a:rPr sz="1091" dirty="0">
                <a:solidFill>
                  <a:prstClr val="black"/>
                </a:solidFill>
                <a:latin typeface="Times New Roman"/>
                <a:cs typeface="Times New Roman"/>
              </a:rPr>
              <a:t>1776:</a:t>
            </a:r>
            <a:r>
              <a:rPr sz="1091" spc="-10" dirty="0">
                <a:solidFill>
                  <a:prstClr val="black"/>
                </a:solidFill>
                <a:latin typeface="Times New Roman"/>
                <a:cs typeface="Times New Roman"/>
              </a:rPr>
              <a:t> </a:t>
            </a:r>
            <a:r>
              <a:rPr sz="1091" spc="-3" dirty="0">
                <a:solidFill>
                  <a:prstClr val="black"/>
                </a:solidFill>
                <a:latin typeface="Times New Roman"/>
                <a:cs typeface="Times New Roman"/>
              </a:rPr>
              <a:t>Declaration </a:t>
            </a:r>
            <a:r>
              <a:rPr sz="1091" dirty="0">
                <a:solidFill>
                  <a:prstClr val="black"/>
                </a:solidFill>
                <a:latin typeface="Times New Roman"/>
                <a:cs typeface="Times New Roman"/>
              </a:rPr>
              <a:t>of</a:t>
            </a:r>
            <a:r>
              <a:rPr sz="1091" spc="-10" dirty="0">
                <a:solidFill>
                  <a:prstClr val="black"/>
                </a:solidFill>
                <a:latin typeface="Times New Roman"/>
                <a:cs typeface="Times New Roman"/>
              </a:rPr>
              <a:t> </a:t>
            </a:r>
            <a:r>
              <a:rPr sz="1091" spc="-3" dirty="0">
                <a:solidFill>
                  <a:prstClr val="black"/>
                </a:solidFill>
                <a:latin typeface="Times New Roman"/>
                <a:cs typeface="Times New Roman"/>
              </a:rPr>
              <a:t>Independence.</a:t>
            </a:r>
            <a:endParaRPr sz="1091">
              <a:solidFill>
                <a:prstClr val="black"/>
              </a:solidFill>
              <a:latin typeface="Times New Roman"/>
              <a:cs typeface="Times New Roman"/>
            </a:endParaRPr>
          </a:p>
          <a:p>
            <a:pPr defTabSz="623438"/>
            <a:endParaRPr sz="1091">
              <a:solidFill>
                <a:prstClr val="black"/>
              </a:solidFill>
              <a:latin typeface="Times New Roman"/>
              <a:cs typeface="Times New Roman"/>
            </a:endParaRPr>
          </a:p>
          <a:p>
            <a:pPr marL="392679" marR="200886" indent="-345921" defTabSz="623438">
              <a:lnSpc>
                <a:spcPct val="95900"/>
              </a:lnSpc>
              <a:spcBef>
                <a:spcPts val="3"/>
              </a:spcBef>
            </a:pPr>
            <a:r>
              <a:rPr sz="1091" dirty="0">
                <a:solidFill>
                  <a:prstClr val="black"/>
                </a:solidFill>
                <a:latin typeface="Times New Roman"/>
                <a:cs typeface="Times New Roman"/>
              </a:rPr>
              <a:t>1777:</a:t>
            </a:r>
            <a:r>
              <a:rPr sz="1091" spc="-3" dirty="0">
                <a:solidFill>
                  <a:prstClr val="black"/>
                </a:solidFill>
                <a:latin typeface="Times New Roman"/>
                <a:cs typeface="Times New Roman"/>
              </a:rPr>
              <a:t> Articles</a:t>
            </a:r>
            <a:r>
              <a:rPr sz="1091" spc="7" dirty="0">
                <a:solidFill>
                  <a:prstClr val="black"/>
                </a:solidFill>
                <a:latin typeface="Times New Roman"/>
                <a:cs typeface="Times New Roman"/>
              </a:rPr>
              <a:t> </a:t>
            </a:r>
            <a:r>
              <a:rPr sz="1091" dirty="0">
                <a:solidFill>
                  <a:prstClr val="black"/>
                </a:solidFill>
                <a:latin typeface="Times New Roman"/>
                <a:cs typeface="Times New Roman"/>
              </a:rPr>
              <a:t>of</a:t>
            </a:r>
            <a:r>
              <a:rPr sz="1091" spc="3" dirty="0">
                <a:solidFill>
                  <a:prstClr val="black"/>
                </a:solidFill>
                <a:latin typeface="Times New Roman"/>
                <a:cs typeface="Times New Roman"/>
              </a:rPr>
              <a:t> </a:t>
            </a:r>
            <a:r>
              <a:rPr sz="1091" spc="-3" dirty="0">
                <a:solidFill>
                  <a:prstClr val="black"/>
                </a:solidFill>
                <a:latin typeface="Times New Roman"/>
                <a:cs typeface="Times New Roman"/>
              </a:rPr>
              <a:t>Confederation</a:t>
            </a:r>
            <a:r>
              <a:rPr sz="1091" dirty="0">
                <a:solidFill>
                  <a:prstClr val="black"/>
                </a:solidFill>
                <a:latin typeface="Times New Roman"/>
                <a:cs typeface="Times New Roman"/>
              </a:rPr>
              <a:t> </a:t>
            </a:r>
            <a:r>
              <a:rPr sz="1091" spc="-3" dirty="0">
                <a:solidFill>
                  <a:prstClr val="black"/>
                </a:solidFill>
                <a:latin typeface="Times New Roman"/>
                <a:cs typeface="Times New Roman"/>
              </a:rPr>
              <a:t>approved</a:t>
            </a:r>
            <a:r>
              <a:rPr sz="1091" spc="3" dirty="0">
                <a:solidFill>
                  <a:prstClr val="black"/>
                </a:solidFill>
                <a:latin typeface="Times New Roman"/>
                <a:cs typeface="Times New Roman"/>
              </a:rPr>
              <a:t> </a:t>
            </a:r>
            <a:r>
              <a:rPr sz="1091" dirty="0">
                <a:solidFill>
                  <a:prstClr val="black"/>
                </a:solidFill>
                <a:latin typeface="Times New Roman"/>
                <a:cs typeface="Times New Roman"/>
              </a:rPr>
              <a:t>by the</a:t>
            </a:r>
            <a:r>
              <a:rPr sz="1091" spc="-3" dirty="0">
                <a:solidFill>
                  <a:prstClr val="black"/>
                </a:solidFill>
                <a:latin typeface="Times New Roman"/>
                <a:cs typeface="Times New Roman"/>
              </a:rPr>
              <a:t> Continental </a:t>
            </a:r>
            <a:r>
              <a:rPr sz="1091" spc="-262" dirty="0">
                <a:solidFill>
                  <a:prstClr val="black"/>
                </a:solidFill>
                <a:latin typeface="Times New Roman"/>
                <a:cs typeface="Times New Roman"/>
              </a:rPr>
              <a:t> </a:t>
            </a:r>
            <a:r>
              <a:rPr sz="1091" spc="-3" dirty="0">
                <a:solidFill>
                  <a:prstClr val="black"/>
                </a:solidFill>
                <a:latin typeface="Times New Roman"/>
                <a:cs typeface="Times New Roman"/>
              </a:rPr>
              <a:t>Congress,</a:t>
            </a:r>
            <a:r>
              <a:rPr sz="1091" spc="3" dirty="0">
                <a:solidFill>
                  <a:prstClr val="black"/>
                </a:solidFill>
                <a:latin typeface="Times New Roman"/>
                <a:cs typeface="Times New Roman"/>
              </a:rPr>
              <a:t> </a:t>
            </a:r>
            <a:r>
              <a:rPr sz="1091" dirty="0">
                <a:solidFill>
                  <a:prstClr val="black"/>
                </a:solidFill>
                <a:latin typeface="Times New Roman"/>
                <a:cs typeface="Times New Roman"/>
              </a:rPr>
              <a:t>pending </a:t>
            </a:r>
            <a:r>
              <a:rPr sz="1091" spc="-3" dirty="0">
                <a:solidFill>
                  <a:prstClr val="black"/>
                </a:solidFill>
                <a:latin typeface="Times New Roman"/>
                <a:cs typeface="Times New Roman"/>
              </a:rPr>
              <a:t>approval </a:t>
            </a:r>
            <a:r>
              <a:rPr sz="1091" dirty="0">
                <a:solidFill>
                  <a:prstClr val="black"/>
                </a:solidFill>
                <a:latin typeface="Times New Roman"/>
                <a:cs typeface="Times New Roman"/>
              </a:rPr>
              <a:t>of</a:t>
            </a:r>
            <a:r>
              <a:rPr sz="1091" spc="-7" dirty="0">
                <a:solidFill>
                  <a:prstClr val="black"/>
                </a:solidFill>
                <a:latin typeface="Times New Roman"/>
                <a:cs typeface="Times New Roman"/>
              </a:rPr>
              <a:t> </a:t>
            </a:r>
            <a:r>
              <a:rPr sz="1091" dirty="0">
                <a:solidFill>
                  <a:prstClr val="black"/>
                </a:solidFill>
                <a:latin typeface="Times New Roman"/>
                <a:cs typeface="Times New Roman"/>
              </a:rPr>
              <a:t>the 13 </a:t>
            </a:r>
            <a:r>
              <a:rPr sz="1091" spc="-3" dirty="0">
                <a:solidFill>
                  <a:prstClr val="black"/>
                </a:solidFill>
                <a:latin typeface="Times New Roman"/>
                <a:cs typeface="Times New Roman"/>
              </a:rPr>
              <a:t>States,</a:t>
            </a:r>
            <a:r>
              <a:rPr sz="1091" dirty="0">
                <a:solidFill>
                  <a:prstClr val="black"/>
                </a:solidFill>
                <a:latin typeface="Times New Roman"/>
                <a:cs typeface="Times New Roman"/>
              </a:rPr>
              <a:t> </a:t>
            </a:r>
            <a:r>
              <a:rPr sz="1091" spc="-3" dirty="0">
                <a:solidFill>
                  <a:prstClr val="black"/>
                </a:solidFill>
                <a:latin typeface="Times New Roman"/>
                <a:cs typeface="Times New Roman"/>
              </a:rPr>
              <a:t>largely </a:t>
            </a:r>
            <a:r>
              <a:rPr sz="1091" dirty="0">
                <a:solidFill>
                  <a:prstClr val="black"/>
                </a:solidFill>
                <a:latin typeface="Times New Roman"/>
                <a:cs typeface="Times New Roman"/>
              </a:rPr>
              <a:t> </a:t>
            </a:r>
            <a:r>
              <a:rPr sz="1091" spc="-3" dirty="0">
                <a:solidFill>
                  <a:prstClr val="black"/>
                </a:solidFill>
                <a:latin typeface="Times New Roman"/>
                <a:cs typeface="Times New Roman"/>
              </a:rPr>
              <a:t>complete </a:t>
            </a:r>
            <a:r>
              <a:rPr sz="1091" spc="3" dirty="0">
                <a:solidFill>
                  <a:prstClr val="black"/>
                </a:solidFill>
                <a:latin typeface="Times New Roman"/>
                <a:cs typeface="Times New Roman"/>
              </a:rPr>
              <a:t>by</a:t>
            </a:r>
            <a:r>
              <a:rPr sz="1091" dirty="0">
                <a:solidFill>
                  <a:prstClr val="black"/>
                </a:solidFill>
                <a:latin typeface="Times New Roman"/>
                <a:cs typeface="Times New Roman"/>
              </a:rPr>
              <a:t> 1779,</a:t>
            </a:r>
            <a:r>
              <a:rPr sz="1091" spc="-7" dirty="0">
                <a:solidFill>
                  <a:prstClr val="black"/>
                </a:solidFill>
                <a:latin typeface="Times New Roman"/>
                <a:cs typeface="Times New Roman"/>
              </a:rPr>
              <a:t> </a:t>
            </a:r>
            <a:r>
              <a:rPr sz="1091" spc="-3" dirty="0">
                <a:solidFill>
                  <a:prstClr val="black"/>
                </a:solidFill>
                <a:latin typeface="Times New Roman"/>
                <a:cs typeface="Times New Roman"/>
              </a:rPr>
              <a:t>and</a:t>
            </a:r>
            <a:r>
              <a:rPr sz="1091" dirty="0">
                <a:solidFill>
                  <a:prstClr val="black"/>
                </a:solidFill>
                <a:latin typeface="Times New Roman"/>
                <a:cs typeface="Times New Roman"/>
              </a:rPr>
              <a:t> </a:t>
            </a:r>
            <a:r>
              <a:rPr sz="1091" spc="-3" dirty="0">
                <a:solidFill>
                  <a:prstClr val="black"/>
                </a:solidFill>
                <a:latin typeface="Times New Roman"/>
                <a:cs typeface="Times New Roman"/>
              </a:rPr>
              <a:t>entirely</a:t>
            </a:r>
            <a:r>
              <a:rPr sz="1091" spc="3" dirty="0">
                <a:solidFill>
                  <a:prstClr val="black"/>
                </a:solidFill>
                <a:latin typeface="Times New Roman"/>
                <a:cs typeface="Times New Roman"/>
              </a:rPr>
              <a:t> </a:t>
            </a:r>
            <a:r>
              <a:rPr sz="1091" spc="-3" dirty="0">
                <a:solidFill>
                  <a:prstClr val="black"/>
                </a:solidFill>
                <a:latin typeface="Times New Roman"/>
                <a:cs typeface="Times New Roman"/>
              </a:rPr>
              <a:t>complete </a:t>
            </a:r>
            <a:r>
              <a:rPr sz="1091" dirty="0">
                <a:solidFill>
                  <a:prstClr val="black"/>
                </a:solidFill>
                <a:latin typeface="Times New Roman"/>
                <a:cs typeface="Times New Roman"/>
              </a:rPr>
              <a:t>by 1781.</a:t>
            </a:r>
            <a:endParaRPr sz="1091">
              <a:solidFill>
                <a:prstClr val="black"/>
              </a:solidFill>
              <a:latin typeface="Times New Roman"/>
              <a:cs typeface="Times New Roman"/>
            </a:endParaRPr>
          </a:p>
          <a:p>
            <a:pPr marL="12555" marR="596595" defTabSz="623438">
              <a:lnSpc>
                <a:spcPts val="2508"/>
              </a:lnSpc>
              <a:spcBef>
                <a:spcPts val="139"/>
              </a:spcBef>
            </a:pPr>
            <a:r>
              <a:rPr sz="1091" dirty="0">
                <a:solidFill>
                  <a:prstClr val="black"/>
                </a:solidFill>
                <a:latin typeface="Times New Roman"/>
                <a:cs typeface="Times New Roman"/>
              </a:rPr>
              <a:t>1789: </a:t>
            </a:r>
            <a:r>
              <a:rPr sz="1091" spc="-3" dirty="0">
                <a:solidFill>
                  <a:prstClr val="black"/>
                </a:solidFill>
                <a:latin typeface="Times New Roman"/>
                <a:cs typeface="Times New Roman"/>
              </a:rPr>
              <a:t>Constitution enacted. </a:t>
            </a:r>
            <a:r>
              <a:rPr sz="1091" dirty="0">
                <a:solidFill>
                  <a:prstClr val="black"/>
                </a:solidFill>
                <a:latin typeface="Times New Roman"/>
                <a:cs typeface="Times New Roman"/>
              </a:rPr>
              <a:t>(</a:t>
            </a:r>
            <a:r>
              <a:rPr sz="1091" i="1" dirty="0">
                <a:solidFill>
                  <a:prstClr val="black"/>
                </a:solidFill>
                <a:latin typeface="Times New Roman"/>
                <a:cs typeface="Times New Roman"/>
              </a:rPr>
              <a:t>See, Const., </a:t>
            </a:r>
            <a:r>
              <a:rPr sz="1091" i="1" spc="-3" dirty="0">
                <a:solidFill>
                  <a:prstClr val="black"/>
                </a:solidFill>
                <a:latin typeface="Times New Roman"/>
                <a:cs typeface="Times New Roman"/>
              </a:rPr>
              <a:t>Art. VII</a:t>
            </a:r>
            <a:r>
              <a:rPr sz="1091" spc="-3" dirty="0">
                <a:solidFill>
                  <a:prstClr val="black"/>
                </a:solidFill>
                <a:latin typeface="Times New Roman"/>
                <a:cs typeface="Times New Roman"/>
              </a:rPr>
              <a:t>). </a:t>
            </a:r>
            <a:r>
              <a:rPr sz="1091" dirty="0">
                <a:solidFill>
                  <a:prstClr val="black"/>
                </a:solidFill>
                <a:latin typeface="Times New Roman"/>
                <a:cs typeface="Times New Roman"/>
              </a:rPr>
              <a:t> 1791:</a:t>
            </a:r>
            <a:r>
              <a:rPr sz="1091" spc="-3" dirty="0">
                <a:solidFill>
                  <a:prstClr val="black"/>
                </a:solidFill>
                <a:latin typeface="Times New Roman"/>
                <a:cs typeface="Times New Roman"/>
              </a:rPr>
              <a:t> Bill</a:t>
            </a:r>
            <a:r>
              <a:rPr sz="1091" dirty="0">
                <a:solidFill>
                  <a:prstClr val="black"/>
                </a:solidFill>
                <a:latin typeface="Times New Roman"/>
                <a:cs typeface="Times New Roman"/>
              </a:rPr>
              <a:t> of</a:t>
            </a:r>
            <a:r>
              <a:rPr sz="1091" spc="-7" dirty="0">
                <a:solidFill>
                  <a:prstClr val="black"/>
                </a:solidFill>
                <a:latin typeface="Times New Roman"/>
                <a:cs typeface="Times New Roman"/>
              </a:rPr>
              <a:t> </a:t>
            </a:r>
            <a:r>
              <a:rPr sz="1091" spc="-3" dirty="0">
                <a:solidFill>
                  <a:prstClr val="black"/>
                </a:solidFill>
                <a:latin typeface="Times New Roman"/>
                <a:cs typeface="Times New Roman"/>
              </a:rPr>
              <a:t>Rights</a:t>
            </a:r>
            <a:r>
              <a:rPr sz="1091" dirty="0">
                <a:solidFill>
                  <a:prstClr val="black"/>
                </a:solidFill>
                <a:latin typeface="Times New Roman"/>
                <a:cs typeface="Times New Roman"/>
              </a:rPr>
              <a:t> goes</a:t>
            </a:r>
            <a:r>
              <a:rPr sz="1091" spc="-3" dirty="0">
                <a:solidFill>
                  <a:prstClr val="black"/>
                </a:solidFill>
                <a:latin typeface="Times New Roman"/>
                <a:cs typeface="Times New Roman"/>
              </a:rPr>
              <a:t> into</a:t>
            </a:r>
            <a:r>
              <a:rPr sz="1091" spc="3" dirty="0">
                <a:solidFill>
                  <a:prstClr val="black"/>
                </a:solidFill>
                <a:latin typeface="Times New Roman"/>
                <a:cs typeface="Times New Roman"/>
              </a:rPr>
              <a:t> </a:t>
            </a:r>
            <a:r>
              <a:rPr sz="1091" spc="-3" dirty="0">
                <a:solidFill>
                  <a:prstClr val="black"/>
                </a:solidFill>
                <a:latin typeface="Times New Roman"/>
                <a:cs typeface="Times New Roman"/>
              </a:rPr>
              <a:t>effect</a:t>
            </a:r>
            <a:r>
              <a:rPr sz="1091" spc="3" dirty="0">
                <a:solidFill>
                  <a:prstClr val="black"/>
                </a:solidFill>
                <a:latin typeface="Times New Roman"/>
                <a:cs typeface="Times New Roman"/>
              </a:rPr>
              <a:t> </a:t>
            </a:r>
            <a:r>
              <a:rPr sz="1091" dirty="0">
                <a:solidFill>
                  <a:prstClr val="black"/>
                </a:solidFill>
                <a:latin typeface="Times New Roman"/>
                <a:cs typeface="Times New Roman"/>
              </a:rPr>
              <a:t>on</a:t>
            </a:r>
            <a:r>
              <a:rPr sz="1091" spc="3" dirty="0">
                <a:solidFill>
                  <a:prstClr val="black"/>
                </a:solidFill>
                <a:latin typeface="Times New Roman"/>
                <a:cs typeface="Times New Roman"/>
              </a:rPr>
              <a:t> </a:t>
            </a:r>
            <a:r>
              <a:rPr sz="1091" spc="-7" dirty="0">
                <a:solidFill>
                  <a:prstClr val="black"/>
                </a:solidFill>
                <a:latin typeface="Times New Roman"/>
                <a:cs typeface="Times New Roman"/>
              </a:rPr>
              <a:t>Dec.</a:t>
            </a:r>
            <a:r>
              <a:rPr sz="1091" spc="-10" dirty="0">
                <a:solidFill>
                  <a:prstClr val="black"/>
                </a:solidFill>
                <a:latin typeface="Times New Roman"/>
                <a:cs typeface="Times New Roman"/>
              </a:rPr>
              <a:t> </a:t>
            </a:r>
            <a:r>
              <a:rPr sz="1091" dirty="0">
                <a:solidFill>
                  <a:prstClr val="black"/>
                </a:solidFill>
                <a:latin typeface="Times New Roman"/>
                <a:cs typeface="Times New Roman"/>
              </a:rPr>
              <a:t>15,</a:t>
            </a:r>
            <a:r>
              <a:rPr sz="1091" spc="-3" dirty="0">
                <a:solidFill>
                  <a:prstClr val="black"/>
                </a:solidFill>
                <a:latin typeface="Times New Roman"/>
                <a:cs typeface="Times New Roman"/>
              </a:rPr>
              <a:t> </a:t>
            </a:r>
            <a:r>
              <a:rPr sz="1091" dirty="0">
                <a:solidFill>
                  <a:prstClr val="black"/>
                </a:solidFill>
                <a:latin typeface="Times New Roman"/>
                <a:cs typeface="Times New Roman"/>
              </a:rPr>
              <a:t>1791.</a:t>
            </a:r>
            <a:endParaRPr sz="1091">
              <a:solidFill>
                <a:prstClr val="black"/>
              </a:solidFill>
              <a:latin typeface="Times New Roman"/>
              <a:cs typeface="Times New Roman"/>
            </a:endParaRPr>
          </a:p>
        </p:txBody>
      </p:sp>
      <p:sp>
        <p:nvSpPr>
          <p:cNvPr id="4" name="object 4"/>
          <p:cNvSpPr txBox="1"/>
          <p:nvPr/>
        </p:nvSpPr>
        <p:spPr>
          <a:xfrm>
            <a:off x="4216978" y="3284219"/>
            <a:ext cx="48924" cy="113271"/>
          </a:xfrm>
          <a:prstGeom prst="rect">
            <a:avLst/>
          </a:prstGeom>
        </p:spPr>
        <p:txBody>
          <a:bodyPr vert="horz" wrap="square" lIns="0" tIns="8226" rIns="0" bIns="0" rtlCol="0">
            <a:spAutoFit/>
          </a:bodyPr>
          <a:lstStyle/>
          <a:p>
            <a:pPr marL="8659" defTabSz="623438">
              <a:spcBef>
                <a:spcPts val="65"/>
              </a:spcBef>
            </a:pPr>
            <a:r>
              <a:rPr sz="682" spc="-3" dirty="0">
                <a:solidFill>
                  <a:prstClr val="black"/>
                </a:solidFill>
                <a:latin typeface="Verdana"/>
                <a:cs typeface="Verdana"/>
              </a:rPr>
              <a:t>.</a:t>
            </a:r>
            <a:endParaRPr sz="682">
              <a:solidFill>
                <a:prstClr val="black"/>
              </a:solidFill>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16944" y="764372"/>
            <a:ext cx="3693102" cy="4978385"/>
          </a:xfrm>
          <a:prstGeom prst="rect">
            <a:avLst/>
          </a:prstGeom>
        </p:spPr>
        <p:txBody>
          <a:bodyPr vert="horz" wrap="square" lIns="0" tIns="8226" rIns="0" bIns="0" rtlCol="0">
            <a:spAutoFit/>
          </a:bodyPr>
          <a:lstStyle/>
          <a:p>
            <a:pPr marL="64076" algn="ctr" defTabSz="623438">
              <a:spcBef>
                <a:spcPts val="65"/>
              </a:spcBef>
            </a:pPr>
            <a:r>
              <a:rPr sz="1091" b="1" spc="-3" dirty="0">
                <a:solidFill>
                  <a:prstClr val="black"/>
                </a:solidFill>
                <a:latin typeface="Times New Roman"/>
                <a:cs typeface="Times New Roman"/>
              </a:rPr>
              <a:t>Design Features</a:t>
            </a:r>
            <a:r>
              <a:rPr sz="1091" b="1" dirty="0">
                <a:solidFill>
                  <a:prstClr val="black"/>
                </a:solidFill>
                <a:latin typeface="Times New Roman"/>
                <a:cs typeface="Times New Roman"/>
              </a:rPr>
              <a:t> </a:t>
            </a:r>
            <a:r>
              <a:rPr sz="1091" b="1" spc="3" dirty="0">
                <a:solidFill>
                  <a:prstClr val="black"/>
                </a:solidFill>
                <a:latin typeface="Times New Roman"/>
                <a:cs typeface="Times New Roman"/>
              </a:rPr>
              <a:t>of</a:t>
            </a:r>
            <a:r>
              <a:rPr sz="1091" b="1" spc="-3" dirty="0">
                <a:solidFill>
                  <a:prstClr val="black"/>
                </a:solidFill>
                <a:latin typeface="Times New Roman"/>
                <a:cs typeface="Times New Roman"/>
              </a:rPr>
              <a:t> </a:t>
            </a:r>
            <a:r>
              <a:rPr sz="1091" b="1" spc="-7" dirty="0">
                <a:solidFill>
                  <a:prstClr val="black"/>
                </a:solidFill>
                <a:latin typeface="Times New Roman"/>
                <a:cs typeface="Times New Roman"/>
              </a:rPr>
              <a:t>the</a:t>
            </a:r>
            <a:r>
              <a:rPr sz="1091" b="1" spc="7" dirty="0">
                <a:solidFill>
                  <a:prstClr val="black"/>
                </a:solidFill>
                <a:latin typeface="Times New Roman"/>
                <a:cs typeface="Times New Roman"/>
              </a:rPr>
              <a:t> </a:t>
            </a:r>
            <a:r>
              <a:rPr sz="1091" b="1" spc="-3" dirty="0">
                <a:solidFill>
                  <a:prstClr val="black"/>
                </a:solidFill>
                <a:latin typeface="Times New Roman"/>
                <a:cs typeface="Times New Roman"/>
              </a:rPr>
              <a:t>Articles</a:t>
            </a:r>
            <a:r>
              <a:rPr sz="1091" b="1" dirty="0">
                <a:solidFill>
                  <a:prstClr val="black"/>
                </a:solidFill>
                <a:latin typeface="Times New Roman"/>
                <a:cs typeface="Times New Roman"/>
              </a:rPr>
              <a:t> of</a:t>
            </a:r>
            <a:r>
              <a:rPr sz="1091" b="1" spc="3" dirty="0">
                <a:solidFill>
                  <a:prstClr val="black"/>
                </a:solidFill>
                <a:latin typeface="Times New Roman"/>
                <a:cs typeface="Times New Roman"/>
              </a:rPr>
              <a:t> </a:t>
            </a:r>
            <a:r>
              <a:rPr sz="1091" b="1" spc="-3" dirty="0">
                <a:solidFill>
                  <a:prstClr val="black"/>
                </a:solidFill>
                <a:latin typeface="Times New Roman"/>
                <a:cs typeface="Times New Roman"/>
              </a:rPr>
              <a:t>Confederation</a:t>
            </a:r>
            <a:endParaRPr sz="1091">
              <a:solidFill>
                <a:prstClr val="black"/>
              </a:solidFill>
              <a:latin typeface="Times New Roman"/>
              <a:cs typeface="Times New Roman"/>
            </a:endParaRPr>
          </a:p>
          <a:p>
            <a:pPr marL="280980" marR="342025" indent="-182269" defTabSz="623438">
              <a:lnSpc>
                <a:spcPts val="1098"/>
              </a:lnSpc>
              <a:spcBef>
                <a:spcPts val="982"/>
              </a:spcBef>
              <a:buFontTx/>
              <a:buAutoNum type="arabicPeriod"/>
              <a:tabLst>
                <a:tab pos="251107" algn="l"/>
              </a:tabLst>
            </a:pPr>
            <a:r>
              <a:rPr sz="955" dirty="0">
                <a:solidFill>
                  <a:prstClr val="black"/>
                </a:solidFill>
                <a:latin typeface="Times New Roman"/>
                <a:cs typeface="Times New Roman"/>
              </a:rPr>
              <a:t>a</a:t>
            </a:r>
            <a:r>
              <a:rPr sz="955" spc="10" dirty="0">
                <a:solidFill>
                  <a:prstClr val="black"/>
                </a:solidFill>
                <a:latin typeface="Times New Roman"/>
                <a:cs typeface="Times New Roman"/>
              </a:rPr>
              <a:t> </a:t>
            </a:r>
            <a:r>
              <a:rPr sz="955" spc="-3" dirty="0">
                <a:solidFill>
                  <a:prstClr val="black"/>
                </a:solidFill>
                <a:latin typeface="Times New Roman"/>
                <a:cs typeface="Times New Roman"/>
              </a:rPr>
              <a:t>“Confederation</a:t>
            </a:r>
            <a:r>
              <a:rPr sz="955" spc="3" dirty="0">
                <a:solidFill>
                  <a:prstClr val="black"/>
                </a:solidFill>
                <a:latin typeface="Times New Roman"/>
                <a:cs typeface="Times New Roman"/>
              </a:rPr>
              <a:t> </a:t>
            </a:r>
            <a:r>
              <a:rPr sz="955" spc="-3" dirty="0">
                <a:solidFill>
                  <a:prstClr val="black"/>
                </a:solidFill>
                <a:latin typeface="Times New Roman"/>
                <a:cs typeface="Times New Roman"/>
              </a:rPr>
              <a:t>and perpetual</a:t>
            </a:r>
            <a:r>
              <a:rPr sz="955" spc="3" dirty="0">
                <a:solidFill>
                  <a:prstClr val="black"/>
                </a:solidFill>
                <a:latin typeface="Times New Roman"/>
                <a:cs typeface="Times New Roman"/>
              </a:rPr>
              <a:t> </a:t>
            </a:r>
            <a:r>
              <a:rPr sz="955" spc="-3" dirty="0">
                <a:solidFill>
                  <a:prstClr val="black"/>
                </a:solidFill>
                <a:latin typeface="Times New Roman"/>
                <a:cs typeface="Times New Roman"/>
              </a:rPr>
              <a:t>Union</a:t>
            </a:r>
            <a:r>
              <a:rPr sz="955" spc="3" dirty="0">
                <a:solidFill>
                  <a:prstClr val="black"/>
                </a:solidFill>
                <a:latin typeface="Times New Roman"/>
                <a:cs typeface="Times New Roman"/>
              </a:rPr>
              <a:t> </a:t>
            </a:r>
            <a:r>
              <a:rPr sz="955" spc="-3" dirty="0">
                <a:solidFill>
                  <a:prstClr val="black"/>
                </a:solidFill>
                <a:latin typeface="Times New Roman"/>
                <a:cs typeface="Times New Roman"/>
              </a:rPr>
              <a:t>between</a:t>
            </a:r>
            <a:r>
              <a:rPr sz="955" spc="7" dirty="0">
                <a:solidFill>
                  <a:prstClr val="black"/>
                </a:solidFill>
                <a:latin typeface="Times New Roman"/>
                <a:cs typeface="Times New Roman"/>
              </a:rPr>
              <a:t> </a:t>
            </a:r>
            <a:r>
              <a:rPr sz="955" dirty="0">
                <a:solidFill>
                  <a:prstClr val="black"/>
                </a:solidFill>
                <a:latin typeface="Times New Roman"/>
                <a:cs typeface="Times New Roman"/>
              </a:rPr>
              <a:t>[the</a:t>
            </a:r>
            <a:r>
              <a:rPr sz="955" spc="-7" dirty="0">
                <a:solidFill>
                  <a:prstClr val="black"/>
                </a:solidFill>
                <a:latin typeface="Times New Roman"/>
                <a:cs typeface="Times New Roman"/>
              </a:rPr>
              <a:t> </a:t>
            </a:r>
            <a:r>
              <a:rPr sz="955" spc="-3" dirty="0">
                <a:solidFill>
                  <a:prstClr val="black"/>
                </a:solidFill>
                <a:latin typeface="Times New Roman"/>
                <a:cs typeface="Times New Roman"/>
              </a:rPr>
              <a:t>original</a:t>
            </a:r>
            <a:r>
              <a:rPr sz="955" spc="3" dirty="0">
                <a:solidFill>
                  <a:prstClr val="black"/>
                </a:solidFill>
                <a:latin typeface="Times New Roman"/>
                <a:cs typeface="Times New Roman"/>
              </a:rPr>
              <a:t> </a:t>
            </a:r>
            <a:r>
              <a:rPr sz="955" spc="-3" dirty="0">
                <a:solidFill>
                  <a:prstClr val="black"/>
                </a:solidFill>
                <a:latin typeface="Times New Roman"/>
                <a:cs typeface="Times New Roman"/>
              </a:rPr>
              <a:t>13 </a:t>
            </a:r>
            <a:r>
              <a:rPr sz="955" spc="-228" dirty="0">
                <a:solidFill>
                  <a:prstClr val="black"/>
                </a:solidFill>
                <a:latin typeface="Times New Roman"/>
                <a:cs typeface="Times New Roman"/>
              </a:rPr>
              <a:t> </a:t>
            </a:r>
            <a:r>
              <a:rPr sz="955" dirty="0">
                <a:solidFill>
                  <a:prstClr val="black"/>
                </a:solidFill>
                <a:latin typeface="Times New Roman"/>
                <a:cs typeface="Times New Roman"/>
              </a:rPr>
              <a:t>States]”.</a:t>
            </a:r>
            <a:endParaRPr sz="955">
              <a:solidFill>
                <a:prstClr val="black"/>
              </a:solidFill>
              <a:latin typeface="Times New Roman"/>
              <a:cs typeface="Times New Roman"/>
            </a:endParaRPr>
          </a:p>
          <a:p>
            <a:pPr defTabSz="623438">
              <a:spcBef>
                <a:spcPts val="34"/>
              </a:spcBef>
              <a:buFont typeface="Times New Roman"/>
              <a:buAutoNum type="arabicPeriod"/>
            </a:pPr>
            <a:endParaRPr sz="920">
              <a:solidFill>
                <a:prstClr val="black"/>
              </a:solidFill>
              <a:latin typeface="Times New Roman"/>
              <a:cs typeface="Times New Roman"/>
            </a:endParaRPr>
          </a:p>
          <a:p>
            <a:pPr marL="249808" marR="42428" indent="-120791" defTabSz="623438">
              <a:lnSpc>
                <a:spcPts val="1098"/>
              </a:lnSpc>
              <a:buFontTx/>
              <a:buAutoNum type="arabicPeriod"/>
              <a:tabLst>
                <a:tab pos="251107" algn="l"/>
              </a:tabLst>
            </a:pPr>
            <a:r>
              <a:rPr sz="955" dirty="0">
                <a:solidFill>
                  <a:prstClr val="black"/>
                </a:solidFill>
                <a:latin typeface="Times New Roman"/>
                <a:cs typeface="Times New Roman"/>
              </a:rPr>
              <a:t>a </a:t>
            </a:r>
            <a:r>
              <a:rPr sz="955" spc="-3" dirty="0">
                <a:solidFill>
                  <a:prstClr val="black"/>
                </a:solidFill>
                <a:latin typeface="Times New Roman"/>
                <a:cs typeface="Times New Roman"/>
              </a:rPr>
              <a:t>“Congress</a:t>
            </a:r>
            <a:r>
              <a:rPr sz="955" spc="7" dirty="0">
                <a:solidFill>
                  <a:prstClr val="black"/>
                </a:solidFill>
                <a:latin typeface="Times New Roman"/>
                <a:cs typeface="Times New Roman"/>
              </a:rPr>
              <a:t> </a:t>
            </a:r>
            <a:r>
              <a:rPr sz="955" dirty="0">
                <a:solidFill>
                  <a:prstClr val="black"/>
                </a:solidFill>
                <a:latin typeface="Times New Roman"/>
                <a:cs typeface="Times New Roman"/>
              </a:rPr>
              <a:t>of</a:t>
            </a:r>
            <a:r>
              <a:rPr sz="955" spc="-7" dirty="0">
                <a:solidFill>
                  <a:prstClr val="black"/>
                </a:solidFill>
                <a:latin typeface="Times New Roman"/>
                <a:cs typeface="Times New Roman"/>
              </a:rPr>
              <a:t> </a:t>
            </a:r>
            <a:r>
              <a:rPr sz="955" spc="-3" dirty="0">
                <a:solidFill>
                  <a:prstClr val="black"/>
                </a:solidFill>
                <a:latin typeface="Times New Roman"/>
                <a:cs typeface="Times New Roman"/>
              </a:rPr>
              <a:t>Confederation”</a:t>
            </a:r>
            <a:r>
              <a:rPr sz="955" spc="7" dirty="0">
                <a:solidFill>
                  <a:prstClr val="black"/>
                </a:solidFill>
                <a:latin typeface="Times New Roman"/>
                <a:cs typeface="Times New Roman"/>
              </a:rPr>
              <a:t> </a:t>
            </a:r>
            <a:r>
              <a:rPr sz="955" spc="-3" dirty="0">
                <a:solidFill>
                  <a:prstClr val="black"/>
                </a:solidFill>
                <a:latin typeface="Times New Roman"/>
                <a:cs typeface="Times New Roman"/>
              </a:rPr>
              <a:t>is</a:t>
            </a:r>
            <a:r>
              <a:rPr sz="955" spc="7" dirty="0">
                <a:solidFill>
                  <a:prstClr val="black"/>
                </a:solidFill>
                <a:latin typeface="Times New Roman"/>
                <a:cs typeface="Times New Roman"/>
              </a:rPr>
              <a:t> </a:t>
            </a:r>
            <a:r>
              <a:rPr sz="955" dirty="0">
                <a:solidFill>
                  <a:prstClr val="black"/>
                </a:solidFill>
                <a:latin typeface="Times New Roman"/>
                <a:cs typeface="Times New Roman"/>
              </a:rPr>
              <a:t>the</a:t>
            </a:r>
            <a:r>
              <a:rPr sz="955" spc="-7" dirty="0">
                <a:solidFill>
                  <a:prstClr val="black"/>
                </a:solidFill>
                <a:latin typeface="Times New Roman"/>
                <a:cs typeface="Times New Roman"/>
              </a:rPr>
              <a:t> </a:t>
            </a:r>
            <a:r>
              <a:rPr sz="955" dirty="0">
                <a:solidFill>
                  <a:prstClr val="black"/>
                </a:solidFill>
                <a:latin typeface="Times New Roman"/>
                <a:cs typeface="Times New Roman"/>
              </a:rPr>
              <a:t>only </a:t>
            </a:r>
            <a:r>
              <a:rPr sz="955" spc="-3" dirty="0">
                <a:solidFill>
                  <a:prstClr val="black"/>
                </a:solidFill>
                <a:latin typeface="Times New Roman"/>
                <a:cs typeface="Times New Roman"/>
              </a:rPr>
              <a:t>governing</a:t>
            </a:r>
            <a:r>
              <a:rPr sz="955" spc="7" dirty="0">
                <a:solidFill>
                  <a:prstClr val="black"/>
                </a:solidFill>
                <a:latin typeface="Times New Roman"/>
                <a:cs typeface="Times New Roman"/>
              </a:rPr>
              <a:t> </a:t>
            </a:r>
            <a:r>
              <a:rPr sz="955" spc="-7" dirty="0">
                <a:solidFill>
                  <a:prstClr val="black"/>
                </a:solidFill>
                <a:latin typeface="Times New Roman"/>
                <a:cs typeface="Times New Roman"/>
              </a:rPr>
              <a:t>entity</a:t>
            </a:r>
            <a:r>
              <a:rPr sz="955" spc="3" dirty="0">
                <a:solidFill>
                  <a:prstClr val="black"/>
                </a:solidFill>
                <a:latin typeface="Times New Roman"/>
                <a:cs typeface="Times New Roman"/>
              </a:rPr>
              <a:t> </a:t>
            </a:r>
            <a:r>
              <a:rPr sz="955" spc="-3" dirty="0">
                <a:solidFill>
                  <a:prstClr val="black"/>
                </a:solidFill>
                <a:latin typeface="Times New Roman"/>
                <a:cs typeface="Times New Roman"/>
              </a:rPr>
              <a:t>created</a:t>
            </a:r>
            <a:r>
              <a:rPr sz="955" spc="7" dirty="0">
                <a:solidFill>
                  <a:prstClr val="black"/>
                </a:solidFill>
                <a:latin typeface="Times New Roman"/>
                <a:cs typeface="Times New Roman"/>
              </a:rPr>
              <a:t> </a:t>
            </a:r>
            <a:r>
              <a:rPr sz="955" spc="-3" dirty="0">
                <a:solidFill>
                  <a:prstClr val="black"/>
                </a:solidFill>
                <a:latin typeface="Times New Roman"/>
                <a:cs typeface="Times New Roman"/>
              </a:rPr>
              <a:t>by </a:t>
            </a:r>
            <a:r>
              <a:rPr sz="955" spc="-228" dirty="0">
                <a:solidFill>
                  <a:prstClr val="black"/>
                </a:solidFill>
                <a:latin typeface="Times New Roman"/>
                <a:cs typeface="Times New Roman"/>
              </a:rPr>
              <a:t> </a:t>
            </a:r>
            <a:r>
              <a:rPr sz="955" spc="3" dirty="0">
                <a:solidFill>
                  <a:prstClr val="black"/>
                </a:solidFill>
                <a:latin typeface="Times New Roman"/>
                <a:cs typeface="Times New Roman"/>
              </a:rPr>
              <a:t>the</a:t>
            </a:r>
            <a:r>
              <a:rPr sz="955" spc="-3" dirty="0">
                <a:solidFill>
                  <a:prstClr val="black"/>
                </a:solidFill>
                <a:latin typeface="Times New Roman"/>
                <a:cs typeface="Times New Roman"/>
              </a:rPr>
              <a:t> Articles; there</a:t>
            </a:r>
            <a:r>
              <a:rPr sz="955" dirty="0">
                <a:solidFill>
                  <a:prstClr val="black"/>
                </a:solidFill>
                <a:latin typeface="Times New Roman"/>
                <a:cs typeface="Times New Roman"/>
              </a:rPr>
              <a:t> is</a:t>
            </a:r>
            <a:r>
              <a:rPr sz="955" spc="-3" dirty="0">
                <a:solidFill>
                  <a:prstClr val="black"/>
                </a:solidFill>
                <a:latin typeface="Times New Roman"/>
                <a:cs typeface="Times New Roman"/>
              </a:rPr>
              <a:t> </a:t>
            </a:r>
            <a:r>
              <a:rPr sz="955" dirty="0">
                <a:solidFill>
                  <a:prstClr val="black"/>
                </a:solidFill>
                <a:latin typeface="Times New Roman"/>
                <a:cs typeface="Times New Roman"/>
              </a:rPr>
              <a:t>no</a:t>
            </a:r>
            <a:r>
              <a:rPr sz="955" spc="-3" dirty="0">
                <a:solidFill>
                  <a:prstClr val="black"/>
                </a:solidFill>
                <a:latin typeface="Times New Roman"/>
                <a:cs typeface="Times New Roman"/>
              </a:rPr>
              <a:t> Executive,</a:t>
            </a:r>
            <a:r>
              <a:rPr sz="955" dirty="0">
                <a:solidFill>
                  <a:prstClr val="black"/>
                </a:solidFill>
                <a:latin typeface="Times New Roman"/>
                <a:cs typeface="Times New Roman"/>
              </a:rPr>
              <a:t> nor</a:t>
            </a:r>
            <a:r>
              <a:rPr sz="955" spc="-7" dirty="0">
                <a:solidFill>
                  <a:prstClr val="black"/>
                </a:solidFill>
                <a:latin typeface="Times New Roman"/>
                <a:cs typeface="Times New Roman"/>
              </a:rPr>
              <a:t> </a:t>
            </a:r>
            <a:r>
              <a:rPr sz="955" dirty="0">
                <a:solidFill>
                  <a:prstClr val="black"/>
                </a:solidFill>
                <a:latin typeface="Times New Roman"/>
                <a:cs typeface="Times New Roman"/>
              </a:rPr>
              <a:t>is</a:t>
            </a:r>
            <a:r>
              <a:rPr sz="955" spc="7" dirty="0">
                <a:solidFill>
                  <a:prstClr val="black"/>
                </a:solidFill>
                <a:latin typeface="Times New Roman"/>
                <a:cs typeface="Times New Roman"/>
              </a:rPr>
              <a:t> </a:t>
            </a:r>
            <a:r>
              <a:rPr sz="955" spc="-3" dirty="0">
                <a:solidFill>
                  <a:prstClr val="black"/>
                </a:solidFill>
                <a:latin typeface="Times New Roman"/>
                <a:cs typeface="Times New Roman"/>
              </a:rPr>
              <a:t>there</a:t>
            </a:r>
            <a:r>
              <a:rPr sz="955" dirty="0">
                <a:solidFill>
                  <a:prstClr val="black"/>
                </a:solidFill>
                <a:latin typeface="Times New Roman"/>
                <a:cs typeface="Times New Roman"/>
              </a:rPr>
              <a:t> a </a:t>
            </a:r>
            <a:r>
              <a:rPr sz="955" spc="-3" dirty="0">
                <a:solidFill>
                  <a:prstClr val="black"/>
                </a:solidFill>
                <a:latin typeface="Times New Roman"/>
                <a:cs typeface="Times New Roman"/>
              </a:rPr>
              <a:t>separate</a:t>
            </a:r>
            <a:r>
              <a:rPr sz="955" spc="-7" dirty="0">
                <a:solidFill>
                  <a:prstClr val="black"/>
                </a:solidFill>
                <a:latin typeface="Times New Roman"/>
                <a:cs typeface="Times New Roman"/>
              </a:rPr>
              <a:t> </a:t>
            </a:r>
            <a:r>
              <a:rPr sz="955" dirty="0">
                <a:solidFill>
                  <a:prstClr val="black"/>
                </a:solidFill>
                <a:latin typeface="Times New Roman"/>
                <a:cs typeface="Times New Roman"/>
              </a:rPr>
              <a:t>Judiciary.</a:t>
            </a:r>
            <a:endParaRPr sz="955">
              <a:solidFill>
                <a:prstClr val="black"/>
              </a:solidFill>
              <a:latin typeface="Times New Roman"/>
              <a:cs typeface="Times New Roman"/>
            </a:endParaRPr>
          </a:p>
          <a:p>
            <a:pPr defTabSz="623438">
              <a:spcBef>
                <a:spcPts val="3"/>
              </a:spcBef>
              <a:buFont typeface="Times New Roman"/>
              <a:buAutoNum type="arabicPeriod"/>
            </a:pPr>
            <a:endParaRPr sz="955">
              <a:solidFill>
                <a:prstClr val="black"/>
              </a:solidFill>
              <a:latin typeface="Times New Roman"/>
              <a:cs typeface="Times New Roman"/>
            </a:endParaRPr>
          </a:p>
          <a:p>
            <a:pPr marL="249808" marR="102607" indent="-120791" defTabSz="623438">
              <a:lnSpc>
                <a:spcPts val="1098"/>
              </a:lnSpc>
              <a:buFontTx/>
              <a:buAutoNum type="arabicPeriod"/>
              <a:tabLst>
                <a:tab pos="251107" algn="l"/>
              </a:tabLst>
            </a:pPr>
            <a:r>
              <a:rPr sz="955" spc="3" dirty="0">
                <a:solidFill>
                  <a:prstClr val="black"/>
                </a:solidFill>
                <a:latin typeface="Times New Roman"/>
                <a:cs typeface="Times New Roman"/>
              </a:rPr>
              <a:t>the</a:t>
            </a:r>
            <a:r>
              <a:rPr sz="955" spc="-3" dirty="0">
                <a:solidFill>
                  <a:prstClr val="black"/>
                </a:solidFill>
                <a:latin typeface="Times New Roman"/>
                <a:cs typeface="Times New Roman"/>
              </a:rPr>
              <a:t> relationship</a:t>
            </a:r>
            <a:r>
              <a:rPr sz="955" spc="-7" dirty="0">
                <a:solidFill>
                  <a:prstClr val="black"/>
                </a:solidFill>
                <a:latin typeface="Times New Roman"/>
                <a:cs typeface="Times New Roman"/>
              </a:rPr>
              <a:t> </a:t>
            </a:r>
            <a:r>
              <a:rPr sz="955" spc="-3" dirty="0">
                <a:solidFill>
                  <a:prstClr val="black"/>
                </a:solidFill>
                <a:latin typeface="Times New Roman"/>
                <a:cs typeface="Times New Roman"/>
              </a:rPr>
              <a:t>between</a:t>
            </a:r>
            <a:r>
              <a:rPr sz="955" spc="-7" dirty="0">
                <a:solidFill>
                  <a:prstClr val="black"/>
                </a:solidFill>
                <a:latin typeface="Times New Roman"/>
                <a:cs typeface="Times New Roman"/>
              </a:rPr>
              <a:t> </a:t>
            </a:r>
            <a:r>
              <a:rPr sz="955" dirty="0">
                <a:solidFill>
                  <a:prstClr val="black"/>
                </a:solidFill>
                <a:latin typeface="Times New Roman"/>
                <a:cs typeface="Times New Roman"/>
              </a:rPr>
              <a:t>the </a:t>
            </a:r>
            <a:r>
              <a:rPr sz="955" spc="-3" dirty="0">
                <a:solidFill>
                  <a:prstClr val="black"/>
                </a:solidFill>
                <a:latin typeface="Times New Roman"/>
                <a:cs typeface="Times New Roman"/>
              </a:rPr>
              <a:t>States</a:t>
            </a:r>
            <a:r>
              <a:rPr sz="955" dirty="0">
                <a:solidFill>
                  <a:prstClr val="black"/>
                </a:solidFill>
                <a:latin typeface="Times New Roman"/>
                <a:cs typeface="Times New Roman"/>
              </a:rPr>
              <a:t> </a:t>
            </a:r>
            <a:r>
              <a:rPr sz="955" spc="-3" dirty="0">
                <a:solidFill>
                  <a:prstClr val="black"/>
                </a:solidFill>
                <a:latin typeface="Times New Roman"/>
                <a:cs typeface="Times New Roman"/>
              </a:rPr>
              <a:t>and</a:t>
            </a:r>
            <a:r>
              <a:rPr sz="955" dirty="0">
                <a:solidFill>
                  <a:prstClr val="black"/>
                </a:solidFill>
                <a:latin typeface="Times New Roman"/>
                <a:cs typeface="Times New Roman"/>
              </a:rPr>
              <a:t> the</a:t>
            </a:r>
            <a:r>
              <a:rPr sz="955" spc="-3" dirty="0">
                <a:solidFill>
                  <a:prstClr val="black"/>
                </a:solidFill>
                <a:latin typeface="Times New Roman"/>
                <a:cs typeface="Times New Roman"/>
              </a:rPr>
              <a:t> federal</a:t>
            </a:r>
            <a:r>
              <a:rPr sz="955" spc="7" dirty="0">
                <a:solidFill>
                  <a:prstClr val="black"/>
                </a:solidFill>
                <a:latin typeface="Times New Roman"/>
                <a:cs typeface="Times New Roman"/>
              </a:rPr>
              <a:t> </a:t>
            </a:r>
            <a:r>
              <a:rPr sz="955" spc="-3" dirty="0">
                <a:solidFill>
                  <a:prstClr val="black"/>
                </a:solidFill>
                <a:latin typeface="Times New Roman"/>
                <a:cs typeface="Times New Roman"/>
              </a:rPr>
              <a:t>Congress</a:t>
            </a:r>
            <a:r>
              <a:rPr sz="955" dirty="0">
                <a:solidFill>
                  <a:prstClr val="black"/>
                </a:solidFill>
                <a:latin typeface="Times New Roman"/>
                <a:cs typeface="Times New Roman"/>
              </a:rPr>
              <a:t> </a:t>
            </a:r>
            <a:r>
              <a:rPr sz="955" spc="3" dirty="0">
                <a:solidFill>
                  <a:prstClr val="black"/>
                </a:solidFill>
                <a:latin typeface="Times New Roman"/>
                <a:cs typeface="Times New Roman"/>
              </a:rPr>
              <a:t>of </a:t>
            </a:r>
            <a:r>
              <a:rPr sz="955" spc="7" dirty="0">
                <a:solidFill>
                  <a:prstClr val="black"/>
                </a:solidFill>
                <a:latin typeface="Times New Roman"/>
                <a:cs typeface="Times New Roman"/>
              </a:rPr>
              <a:t> </a:t>
            </a:r>
            <a:r>
              <a:rPr sz="955" dirty="0">
                <a:solidFill>
                  <a:prstClr val="black"/>
                </a:solidFill>
                <a:latin typeface="Times New Roman"/>
                <a:cs typeface="Times New Roman"/>
              </a:rPr>
              <a:t>Confederation</a:t>
            </a:r>
            <a:r>
              <a:rPr sz="955" spc="-10" dirty="0">
                <a:solidFill>
                  <a:prstClr val="black"/>
                </a:solidFill>
                <a:latin typeface="Times New Roman"/>
                <a:cs typeface="Times New Roman"/>
              </a:rPr>
              <a:t> </a:t>
            </a:r>
            <a:r>
              <a:rPr sz="955" dirty="0">
                <a:solidFill>
                  <a:prstClr val="black"/>
                </a:solidFill>
                <a:latin typeface="Times New Roman"/>
                <a:cs typeface="Times New Roman"/>
              </a:rPr>
              <a:t>is</a:t>
            </a:r>
            <a:r>
              <a:rPr sz="955" spc="-7" dirty="0">
                <a:solidFill>
                  <a:prstClr val="black"/>
                </a:solidFill>
                <a:latin typeface="Times New Roman"/>
                <a:cs typeface="Times New Roman"/>
              </a:rPr>
              <a:t> </a:t>
            </a:r>
            <a:r>
              <a:rPr sz="955" dirty="0">
                <a:solidFill>
                  <a:prstClr val="black"/>
                </a:solidFill>
                <a:latin typeface="Times New Roman"/>
                <a:cs typeface="Times New Roman"/>
              </a:rPr>
              <a:t>direct </a:t>
            </a:r>
            <a:r>
              <a:rPr sz="955" spc="-7" dirty="0">
                <a:solidFill>
                  <a:prstClr val="black"/>
                </a:solidFill>
                <a:latin typeface="Times New Roman"/>
                <a:cs typeface="Times New Roman"/>
              </a:rPr>
              <a:t>and</a:t>
            </a:r>
            <a:r>
              <a:rPr sz="955" spc="10" dirty="0">
                <a:solidFill>
                  <a:prstClr val="black"/>
                </a:solidFill>
                <a:latin typeface="Times New Roman"/>
                <a:cs typeface="Times New Roman"/>
              </a:rPr>
              <a:t> </a:t>
            </a:r>
            <a:r>
              <a:rPr sz="955" spc="-3" dirty="0">
                <a:solidFill>
                  <a:prstClr val="black"/>
                </a:solidFill>
                <a:latin typeface="Times New Roman"/>
                <a:cs typeface="Times New Roman"/>
              </a:rPr>
              <a:t>controlled</a:t>
            </a:r>
            <a:r>
              <a:rPr sz="955" dirty="0">
                <a:solidFill>
                  <a:prstClr val="black"/>
                </a:solidFill>
                <a:latin typeface="Times New Roman"/>
                <a:cs typeface="Times New Roman"/>
              </a:rPr>
              <a:t> </a:t>
            </a:r>
            <a:r>
              <a:rPr sz="955" spc="-3" dirty="0">
                <a:solidFill>
                  <a:prstClr val="black"/>
                </a:solidFill>
                <a:latin typeface="Times New Roman"/>
                <a:cs typeface="Times New Roman"/>
              </a:rPr>
              <a:t>by</a:t>
            </a:r>
            <a:r>
              <a:rPr sz="955" dirty="0">
                <a:solidFill>
                  <a:prstClr val="black"/>
                </a:solidFill>
                <a:latin typeface="Times New Roman"/>
                <a:cs typeface="Times New Roman"/>
              </a:rPr>
              <a:t> the</a:t>
            </a:r>
            <a:r>
              <a:rPr sz="955" spc="-3" dirty="0">
                <a:solidFill>
                  <a:prstClr val="black"/>
                </a:solidFill>
                <a:latin typeface="Times New Roman"/>
                <a:cs typeface="Times New Roman"/>
              </a:rPr>
              <a:t> States;</a:t>
            </a:r>
            <a:r>
              <a:rPr sz="955" dirty="0">
                <a:solidFill>
                  <a:prstClr val="black"/>
                </a:solidFill>
                <a:latin typeface="Times New Roman"/>
                <a:cs typeface="Times New Roman"/>
              </a:rPr>
              <a:t> the</a:t>
            </a:r>
            <a:r>
              <a:rPr sz="955" spc="-3" dirty="0">
                <a:solidFill>
                  <a:prstClr val="black"/>
                </a:solidFill>
                <a:latin typeface="Times New Roman"/>
                <a:cs typeface="Times New Roman"/>
              </a:rPr>
              <a:t> relationship </a:t>
            </a:r>
            <a:r>
              <a:rPr sz="955" spc="-228" dirty="0">
                <a:solidFill>
                  <a:prstClr val="black"/>
                </a:solidFill>
                <a:latin typeface="Times New Roman"/>
                <a:cs typeface="Times New Roman"/>
              </a:rPr>
              <a:t> </a:t>
            </a:r>
            <a:r>
              <a:rPr sz="955" spc="3" dirty="0">
                <a:solidFill>
                  <a:prstClr val="black"/>
                </a:solidFill>
                <a:latin typeface="Times New Roman"/>
                <a:cs typeface="Times New Roman"/>
              </a:rPr>
              <a:t>with</a:t>
            </a:r>
            <a:r>
              <a:rPr sz="955" spc="-7" dirty="0">
                <a:solidFill>
                  <a:prstClr val="black"/>
                </a:solidFill>
                <a:latin typeface="Times New Roman"/>
                <a:cs typeface="Times New Roman"/>
              </a:rPr>
              <a:t> </a:t>
            </a:r>
            <a:r>
              <a:rPr sz="955" dirty="0">
                <a:solidFill>
                  <a:prstClr val="black"/>
                </a:solidFill>
                <a:latin typeface="Times New Roman"/>
                <a:cs typeface="Times New Roman"/>
              </a:rPr>
              <a:t>the</a:t>
            </a:r>
            <a:r>
              <a:rPr sz="955" spc="-3" dirty="0">
                <a:solidFill>
                  <a:prstClr val="black"/>
                </a:solidFill>
                <a:latin typeface="Times New Roman"/>
                <a:cs typeface="Times New Roman"/>
              </a:rPr>
              <a:t> citizen</a:t>
            </a:r>
            <a:r>
              <a:rPr sz="955" spc="-7" dirty="0">
                <a:solidFill>
                  <a:prstClr val="black"/>
                </a:solidFill>
                <a:latin typeface="Times New Roman"/>
                <a:cs typeface="Times New Roman"/>
              </a:rPr>
              <a:t> </a:t>
            </a:r>
            <a:r>
              <a:rPr sz="955" spc="-3" dirty="0">
                <a:solidFill>
                  <a:prstClr val="black"/>
                </a:solidFill>
                <a:latin typeface="Times New Roman"/>
                <a:cs typeface="Times New Roman"/>
              </a:rPr>
              <a:t>is</a:t>
            </a:r>
            <a:r>
              <a:rPr sz="955" dirty="0">
                <a:solidFill>
                  <a:prstClr val="black"/>
                </a:solidFill>
                <a:latin typeface="Times New Roman"/>
                <a:cs typeface="Times New Roman"/>
              </a:rPr>
              <a:t> </a:t>
            </a:r>
            <a:r>
              <a:rPr sz="955" spc="-3" dirty="0">
                <a:solidFill>
                  <a:prstClr val="black"/>
                </a:solidFill>
                <a:latin typeface="Times New Roman"/>
                <a:cs typeface="Times New Roman"/>
              </a:rPr>
              <a:t>indirect, </a:t>
            </a:r>
            <a:r>
              <a:rPr sz="955" i="1" spc="-3" dirty="0">
                <a:solidFill>
                  <a:prstClr val="black"/>
                </a:solidFill>
                <a:latin typeface="Times New Roman"/>
                <a:cs typeface="Times New Roman"/>
              </a:rPr>
              <a:t>via</a:t>
            </a:r>
            <a:r>
              <a:rPr sz="955" i="1" dirty="0">
                <a:solidFill>
                  <a:prstClr val="black"/>
                </a:solidFill>
                <a:latin typeface="Times New Roman"/>
                <a:cs typeface="Times New Roman"/>
              </a:rPr>
              <a:t> </a:t>
            </a:r>
            <a:r>
              <a:rPr sz="955" spc="-3" dirty="0">
                <a:solidFill>
                  <a:prstClr val="black"/>
                </a:solidFill>
                <a:latin typeface="Times New Roman"/>
                <a:cs typeface="Times New Roman"/>
              </a:rPr>
              <a:t>State </a:t>
            </a:r>
            <a:r>
              <a:rPr sz="955" dirty="0">
                <a:solidFill>
                  <a:prstClr val="black"/>
                </a:solidFill>
                <a:latin typeface="Times New Roman"/>
                <a:cs typeface="Times New Roman"/>
              </a:rPr>
              <a:t>of</a:t>
            </a:r>
            <a:r>
              <a:rPr sz="955" spc="225" dirty="0">
                <a:solidFill>
                  <a:prstClr val="black"/>
                </a:solidFill>
                <a:latin typeface="Times New Roman"/>
                <a:cs typeface="Times New Roman"/>
              </a:rPr>
              <a:t> </a:t>
            </a:r>
            <a:r>
              <a:rPr sz="955" dirty="0">
                <a:solidFill>
                  <a:prstClr val="black"/>
                </a:solidFill>
                <a:latin typeface="Times New Roman"/>
                <a:cs typeface="Times New Roman"/>
              </a:rPr>
              <a:t>residence.</a:t>
            </a:r>
            <a:endParaRPr sz="955">
              <a:solidFill>
                <a:prstClr val="black"/>
              </a:solidFill>
              <a:latin typeface="Times New Roman"/>
              <a:cs typeface="Times New Roman"/>
            </a:endParaRPr>
          </a:p>
          <a:p>
            <a:pPr defTabSz="623438"/>
            <a:endParaRPr sz="1023">
              <a:solidFill>
                <a:prstClr val="black"/>
              </a:solidFill>
              <a:latin typeface="Times New Roman"/>
              <a:cs typeface="Times New Roman"/>
            </a:endParaRPr>
          </a:p>
          <a:p>
            <a:pPr marL="74033" marR="3464" algn="ctr" defTabSz="623438">
              <a:lnSpc>
                <a:spcPct val="95900"/>
              </a:lnSpc>
              <a:spcBef>
                <a:spcPts val="822"/>
              </a:spcBef>
            </a:pPr>
            <a:r>
              <a:rPr sz="1091" b="1" spc="-3" dirty="0">
                <a:solidFill>
                  <a:prstClr val="black"/>
                </a:solidFill>
                <a:latin typeface="Times New Roman"/>
                <a:cs typeface="Times New Roman"/>
              </a:rPr>
              <a:t>What’s</a:t>
            </a:r>
            <a:r>
              <a:rPr sz="1091" b="1" spc="10" dirty="0">
                <a:solidFill>
                  <a:prstClr val="black"/>
                </a:solidFill>
                <a:latin typeface="Times New Roman"/>
                <a:cs typeface="Times New Roman"/>
              </a:rPr>
              <a:t> </a:t>
            </a:r>
            <a:r>
              <a:rPr sz="1091" b="1" spc="-7" dirty="0">
                <a:solidFill>
                  <a:prstClr val="black"/>
                </a:solidFill>
                <a:latin typeface="Times New Roman"/>
                <a:cs typeface="Times New Roman"/>
              </a:rPr>
              <a:t>the</a:t>
            </a:r>
            <a:r>
              <a:rPr sz="1091" b="1" spc="10" dirty="0">
                <a:solidFill>
                  <a:prstClr val="black"/>
                </a:solidFill>
                <a:latin typeface="Times New Roman"/>
                <a:cs typeface="Times New Roman"/>
              </a:rPr>
              <a:t> </a:t>
            </a:r>
            <a:r>
              <a:rPr sz="1091" b="1" spc="-3" dirty="0">
                <a:solidFill>
                  <a:prstClr val="black"/>
                </a:solidFill>
                <a:latin typeface="Times New Roman"/>
                <a:cs typeface="Times New Roman"/>
              </a:rPr>
              <a:t>Difference</a:t>
            </a:r>
            <a:r>
              <a:rPr sz="1091" b="1" spc="3" dirty="0">
                <a:solidFill>
                  <a:prstClr val="black"/>
                </a:solidFill>
                <a:latin typeface="Times New Roman"/>
                <a:cs typeface="Times New Roman"/>
              </a:rPr>
              <a:t> </a:t>
            </a:r>
            <a:r>
              <a:rPr sz="1091" b="1" spc="-3" dirty="0">
                <a:solidFill>
                  <a:prstClr val="black"/>
                </a:solidFill>
                <a:latin typeface="Times New Roman"/>
                <a:cs typeface="Times New Roman"/>
              </a:rPr>
              <a:t>Between</a:t>
            </a:r>
            <a:r>
              <a:rPr sz="1091" b="1" spc="10" dirty="0">
                <a:solidFill>
                  <a:prstClr val="black"/>
                </a:solidFill>
                <a:latin typeface="Times New Roman"/>
                <a:cs typeface="Times New Roman"/>
              </a:rPr>
              <a:t> </a:t>
            </a:r>
            <a:r>
              <a:rPr sz="1091" b="1" spc="-3" dirty="0">
                <a:solidFill>
                  <a:prstClr val="black"/>
                </a:solidFill>
                <a:latin typeface="Times New Roman"/>
                <a:cs typeface="Times New Roman"/>
              </a:rPr>
              <a:t>The</a:t>
            </a:r>
            <a:r>
              <a:rPr sz="1091" b="1" spc="10" dirty="0">
                <a:solidFill>
                  <a:prstClr val="black"/>
                </a:solidFill>
                <a:latin typeface="Times New Roman"/>
                <a:cs typeface="Times New Roman"/>
              </a:rPr>
              <a:t> </a:t>
            </a:r>
            <a:r>
              <a:rPr sz="1091" b="1" spc="-3" dirty="0">
                <a:solidFill>
                  <a:prstClr val="black"/>
                </a:solidFill>
                <a:latin typeface="Times New Roman"/>
                <a:cs typeface="Times New Roman"/>
              </a:rPr>
              <a:t>Confederation</a:t>
            </a:r>
            <a:r>
              <a:rPr sz="1091" b="1" spc="7" dirty="0">
                <a:solidFill>
                  <a:prstClr val="black"/>
                </a:solidFill>
                <a:latin typeface="Times New Roman"/>
                <a:cs typeface="Times New Roman"/>
              </a:rPr>
              <a:t> </a:t>
            </a:r>
            <a:r>
              <a:rPr sz="1091" b="1" spc="-3" dirty="0">
                <a:solidFill>
                  <a:prstClr val="black"/>
                </a:solidFill>
                <a:latin typeface="Times New Roman"/>
                <a:cs typeface="Times New Roman"/>
              </a:rPr>
              <a:t>Governed </a:t>
            </a:r>
            <a:r>
              <a:rPr sz="1091" b="1" spc="-262" dirty="0">
                <a:solidFill>
                  <a:prstClr val="black"/>
                </a:solidFill>
                <a:latin typeface="Times New Roman"/>
                <a:cs typeface="Times New Roman"/>
              </a:rPr>
              <a:t> </a:t>
            </a:r>
            <a:r>
              <a:rPr sz="1091" b="1" spc="-3" dirty="0">
                <a:solidFill>
                  <a:prstClr val="black"/>
                </a:solidFill>
                <a:latin typeface="Times New Roman"/>
                <a:cs typeface="Times New Roman"/>
              </a:rPr>
              <a:t>by</a:t>
            </a:r>
            <a:r>
              <a:rPr sz="1091" b="1" spc="3" dirty="0">
                <a:solidFill>
                  <a:prstClr val="black"/>
                </a:solidFill>
                <a:latin typeface="Times New Roman"/>
                <a:cs typeface="Times New Roman"/>
              </a:rPr>
              <a:t> </a:t>
            </a:r>
            <a:r>
              <a:rPr sz="1091" b="1" spc="-7" dirty="0">
                <a:solidFill>
                  <a:prstClr val="black"/>
                </a:solidFill>
                <a:latin typeface="Times New Roman"/>
                <a:cs typeface="Times New Roman"/>
              </a:rPr>
              <a:t>the</a:t>
            </a:r>
            <a:r>
              <a:rPr sz="1091" b="1" spc="7" dirty="0">
                <a:solidFill>
                  <a:prstClr val="black"/>
                </a:solidFill>
                <a:latin typeface="Times New Roman"/>
                <a:cs typeface="Times New Roman"/>
              </a:rPr>
              <a:t> </a:t>
            </a:r>
            <a:r>
              <a:rPr sz="1091" b="1" spc="-3" dirty="0">
                <a:solidFill>
                  <a:prstClr val="black"/>
                </a:solidFill>
                <a:latin typeface="Times New Roman"/>
                <a:cs typeface="Times New Roman"/>
              </a:rPr>
              <a:t>Articles</a:t>
            </a:r>
            <a:r>
              <a:rPr sz="1091" b="1" spc="3" dirty="0">
                <a:solidFill>
                  <a:prstClr val="black"/>
                </a:solidFill>
                <a:latin typeface="Times New Roman"/>
                <a:cs typeface="Times New Roman"/>
              </a:rPr>
              <a:t> </a:t>
            </a:r>
            <a:r>
              <a:rPr sz="1091" b="1" dirty="0">
                <a:solidFill>
                  <a:prstClr val="black"/>
                </a:solidFill>
                <a:latin typeface="Times New Roman"/>
                <a:cs typeface="Times New Roman"/>
              </a:rPr>
              <a:t>and </a:t>
            </a:r>
            <a:r>
              <a:rPr sz="1091" b="1" spc="-7" dirty="0">
                <a:solidFill>
                  <a:prstClr val="black"/>
                </a:solidFill>
                <a:latin typeface="Times New Roman"/>
                <a:cs typeface="Times New Roman"/>
              </a:rPr>
              <a:t>the</a:t>
            </a:r>
            <a:r>
              <a:rPr sz="1091" b="1" spc="14" dirty="0">
                <a:solidFill>
                  <a:prstClr val="black"/>
                </a:solidFill>
                <a:latin typeface="Times New Roman"/>
                <a:cs typeface="Times New Roman"/>
              </a:rPr>
              <a:t> </a:t>
            </a:r>
            <a:r>
              <a:rPr sz="1091" b="1" spc="-3" dirty="0">
                <a:solidFill>
                  <a:prstClr val="black"/>
                </a:solidFill>
                <a:latin typeface="Times New Roman"/>
                <a:cs typeface="Times New Roman"/>
              </a:rPr>
              <a:t>federal</a:t>
            </a:r>
            <a:r>
              <a:rPr sz="1091" b="1" dirty="0">
                <a:solidFill>
                  <a:prstClr val="black"/>
                </a:solidFill>
                <a:latin typeface="Times New Roman"/>
                <a:cs typeface="Times New Roman"/>
              </a:rPr>
              <a:t> </a:t>
            </a:r>
            <a:r>
              <a:rPr sz="1091" b="1" spc="-3" dirty="0">
                <a:solidFill>
                  <a:prstClr val="black"/>
                </a:solidFill>
                <a:latin typeface="Times New Roman"/>
                <a:cs typeface="Times New Roman"/>
              </a:rPr>
              <a:t>government</a:t>
            </a:r>
            <a:r>
              <a:rPr sz="1091" b="1" spc="7" dirty="0">
                <a:solidFill>
                  <a:prstClr val="black"/>
                </a:solidFill>
                <a:latin typeface="Times New Roman"/>
                <a:cs typeface="Times New Roman"/>
              </a:rPr>
              <a:t> </a:t>
            </a:r>
            <a:r>
              <a:rPr sz="1091" b="1" spc="-3" dirty="0">
                <a:solidFill>
                  <a:prstClr val="black"/>
                </a:solidFill>
                <a:latin typeface="Times New Roman"/>
                <a:cs typeface="Times New Roman"/>
              </a:rPr>
              <a:t>governed</a:t>
            </a:r>
            <a:r>
              <a:rPr sz="1091" b="1" spc="7" dirty="0">
                <a:solidFill>
                  <a:prstClr val="black"/>
                </a:solidFill>
                <a:latin typeface="Times New Roman"/>
                <a:cs typeface="Times New Roman"/>
              </a:rPr>
              <a:t> </a:t>
            </a:r>
            <a:r>
              <a:rPr sz="1091" b="1" spc="-3" dirty="0">
                <a:solidFill>
                  <a:prstClr val="black"/>
                </a:solidFill>
                <a:latin typeface="Times New Roman"/>
                <a:cs typeface="Times New Roman"/>
              </a:rPr>
              <a:t>by</a:t>
            </a:r>
            <a:r>
              <a:rPr sz="1091" b="1" spc="7" dirty="0">
                <a:solidFill>
                  <a:prstClr val="black"/>
                </a:solidFill>
                <a:latin typeface="Times New Roman"/>
                <a:cs typeface="Times New Roman"/>
              </a:rPr>
              <a:t> </a:t>
            </a:r>
            <a:r>
              <a:rPr sz="1091" b="1" spc="-7" dirty="0">
                <a:solidFill>
                  <a:prstClr val="black"/>
                </a:solidFill>
                <a:latin typeface="Times New Roman"/>
                <a:cs typeface="Times New Roman"/>
              </a:rPr>
              <a:t>the </a:t>
            </a:r>
            <a:r>
              <a:rPr sz="1091" b="1" spc="-3" dirty="0">
                <a:solidFill>
                  <a:prstClr val="black"/>
                </a:solidFill>
                <a:latin typeface="Times New Roman"/>
                <a:cs typeface="Times New Roman"/>
              </a:rPr>
              <a:t> Constitution?</a:t>
            </a:r>
            <a:endParaRPr sz="1091">
              <a:solidFill>
                <a:prstClr val="black"/>
              </a:solidFill>
              <a:latin typeface="Times New Roman"/>
              <a:cs typeface="Times New Roman"/>
            </a:endParaRPr>
          </a:p>
          <a:p>
            <a:pPr marL="189196" marR="106937" indent="-51087" defTabSz="623438">
              <a:lnSpc>
                <a:spcPts val="1098"/>
              </a:lnSpc>
              <a:spcBef>
                <a:spcPts val="975"/>
              </a:spcBef>
            </a:pPr>
            <a:r>
              <a:rPr sz="818" dirty="0">
                <a:solidFill>
                  <a:prstClr val="black"/>
                </a:solidFill>
                <a:latin typeface="Times New Roman"/>
                <a:cs typeface="Times New Roman"/>
              </a:rPr>
              <a:t>- </a:t>
            </a:r>
            <a:r>
              <a:rPr sz="955" spc="3" dirty="0">
                <a:solidFill>
                  <a:prstClr val="black"/>
                </a:solidFill>
                <a:latin typeface="Times New Roman"/>
                <a:cs typeface="Times New Roman"/>
              </a:rPr>
              <a:t>the </a:t>
            </a:r>
            <a:r>
              <a:rPr sz="955" b="1" spc="-3" dirty="0">
                <a:solidFill>
                  <a:prstClr val="black"/>
                </a:solidFill>
                <a:latin typeface="Times New Roman"/>
                <a:cs typeface="Times New Roman"/>
              </a:rPr>
              <a:t>former </a:t>
            </a:r>
            <a:r>
              <a:rPr sz="955" b="1" dirty="0">
                <a:solidFill>
                  <a:prstClr val="black"/>
                </a:solidFill>
                <a:latin typeface="Times New Roman"/>
                <a:cs typeface="Times New Roman"/>
              </a:rPr>
              <a:t>is </a:t>
            </a:r>
            <a:r>
              <a:rPr sz="955" b="1" spc="-3" dirty="0">
                <a:solidFill>
                  <a:prstClr val="black"/>
                </a:solidFill>
                <a:latin typeface="Times New Roman"/>
                <a:cs typeface="Times New Roman"/>
              </a:rPr>
              <a:t>rule by </a:t>
            </a:r>
            <a:r>
              <a:rPr sz="955" b="1" dirty="0">
                <a:solidFill>
                  <a:prstClr val="black"/>
                </a:solidFill>
                <a:latin typeface="Times New Roman"/>
                <a:cs typeface="Times New Roman"/>
              </a:rPr>
              <a:t>the </a:t>
            </a:r>
            <a:r>
              <a:rPr sz="955" b="1" spc="-3" dirty="0">
                <a:solidFill>
                  <a:prstClr val="black"/>
                </a:solidFill>
                <a:latin typeface="Times New Roman"/>
                <a:cs typeface="Times New Roman"/>
              </a:rPr>
              <a:t>sovereign states </a:t>
            </a:r>
            <a:r>
              <a:rPr sz="955" spc="-3" dirty="0">
                <a:solidFill>
                  <a:prstClr val="black"/>
                </a:solidFill>
                <a:latin typeface="Times New Roman"/>
                <a:cs typeface="Times New Roman"/>
              </a:rPr>
              <a:t>and </a:t>
            </a:r>
            <a:r>
              <a:rPr sz="955" dirty="0">
                <a:solidFill>
                  <a:prstClr val="black"/>
                </a:solidFill>
                <a:latin typeface="Times New Roman"/>
                <a:cs typeface="Times New Roman"/>
              </a:rPr>
              <a:t>the </a:t>
            </a:r>
            <a:r>
              <a:rPr sz="955" b="1" dirty="0">
                <a:solidFill>
                  <a:prstClr val="black"/>
                </a:solidFill>
                <a:latin typeface="Times New Roman"/>
                <a:cs typeface="Times New Roman"/>
              </a:rPr>
              <a:t>latter </a:t>
            </a:r>
            <a:r>
              <a:rPr sz="955" b="1" spc="-3" dirty="0">
                <a:solidFill>
                  <a:prstClr val="black"/>
                </a:solidFill>
                <a:latin typeface="Times New Roman"/>
                <a:cs typeface="Times New Roman"/>
              </a:rPr>
              <a:t>is </a:t>
            </a:r>
            <a:r>
              <a:rPr sz="955" b="1" dirty="0">
                <a:solidFill>
                  <a:prstClr val="black"/>
                </a:solidFill>
                <a:latin typeface="Times New Roman"/>
                <a:cs typeface="Times New Roman"/>
              </a:rPr>
              <a:t>rule </a:t>
            </a:r>
            <a:r>
              <a:rPr sz="955" b="1" spc="-3" dirty="0">
                <a:solidFill>
                  <a:prstClr val="black"/>
                </a:solidFill>
                <a:latin typeface="Times New Roman"/>
                <a:cs typeface="Times New Roman"/>
              </a:rPr>
              <a:t>by </a:t>
            </a:r>
            <a:r>
              <a:rPr sz="955" b="1" dirty="0">
                <a:solidFill>
                  <a:prstClr val="black"/>
                </a:solidFill>
                <a:latin typeface="Times New Roman"/>
                <a:cs typeface="Times New Roman"/>
              </a:rPr>
              <a:t>a </a:t>
            </a:r>
            <a:r>
              <a:rPr sz="955" b="1" spc="-228" dirty="0">
                <a:solidFill>
                  <a:prstClr val="black"/>
                </a:solidFill>
                <a:latin typeface="Times New Roman"/>
                <a:cs typeface="Times New Roman"/>
              </a:rPr>
              <a:t> </a:t>
            </a:r>
            <a:r>
              <a:rPr sz="955" b="1" dirty="0">
                <a:solidFill>
                  <a:prstClr val="black"/>
                </a:solidFill>
                <a:latin typeface="Times New Roman"/>
                <a:cs typeface="Times New Roman"/>
              </a:rPr>
              <a:t>newly-created</a:t>
            </a:r>
            <a:r>
              <a:rPr sz="955" b="1" spc="-10" dirty="0">
                <a:solidFill>
                  <a:prstClr val="black"/>
                </a:solidFill>
                <a:latin typeface="Times New Roman"/>
                <a:cs typeface="Times New Roman"/>
              </a:rPr>
              <a:t> </a:t>
            </a:r>
            <a:r>
              <a:rPr sz="955" b="1" spc="-3" dirty="0">
                <a:solidFill>
                  <a:prstClr val="black"/>
                </a:solidFill>
                <a:latin typeface="Times New Roman"/>
                <a:cs typeface="Times New Roman"/>
              </a:rPr>
              <a:t>sovereign</a:t>
            </a:r>
            <a:r>
              <a:rPr sz="955" b="1" dirty="0">
                <a:solidFill>
                  <a:prstClr val="black"/>
                </a:solidFill>
                <a:latin typeface="Times New Roman"/>
                <a:cs typeface="Times New Roman"/>
              </a:rPr>
              <a:t> </a:t>
            </a:r>
            <a:r>
              <a:rPr sz="955" spc="-3" dirty="0">
                <a:solidFill>
                  <a:prstClr val="black"/>
                </a:solidFill>
                <a:latin typeface="Times New Roman"/>
                <a:cs typeface="Times New Roman"/>
              </a:rPr>
              <a:t>separate</a:t>
            </a:r>
            <a:r>
              <a:rPr sz="955" dirty="0">
                <a:solidFill>
                  <a:prstClr val="black"/>
                </a:solidFill>
                <a:latin typeface="Times New Roman"/>
                <a:cs typeface="Times New Roman"/>
              </a:rPr>
              <a:t> </a:t>
            </a:r>
            <a:r>
              <a:rPr sz="955" spc="-3" dirty="0">
                <a:solidFill>
                  <a:prstClr val="black"/>
                </a:solidFill>
                <a:latin typeface="Times New Roman"/>
                <a:cs typeface="Times New Roman"/>
              </a:rPr>
              <a:t>from</a:t>
            </a:r>
            <a:r>
              <a:rPr sz="955" dirty="0">
                <a:solidFill>
                  <a:prstClr val="black"/>
                </a:solidFill>
                <a:latin typeface="Times New Roman"/>
                <a:cs typeface="Times New Roman"/>
              </a:rPr>
              <a:t> the </a:t>
            </a:r>
            <a:r>
              <a:rPr sz="955" spc="-3" dirty="0">
                <a:solidFill>
                  <a:prstClr val="black"/>
                </a:solidFill>
                <a:latin typeface="Times New Roman"/>
                <a:cs typeface="Times New Roman"/>
              </a:rPr>
              <a:t>several</a:t>
            </a:r>
            <a:r>
              <a:rPr sz="955" spc="3" dirty="0">
                <a:solidFill>
                  <a:prstClr val="black"/>
                </a:solidFill>
                <a:latin typeface="Times New Roman"/>
                <a:cs typeface="Times New Roman"/>
              </a:rPr>
              <a:t> </a:t>
            </a:r>
            <a:r>
              <a:rPr sz="955" spc="-3" dirty="0">
                <a:solidFill>
                  <a:prstClr val="black"/>
                </a:solidFill>
                <a:latin typeface="Times New Roman"/>
                <a:cs typeface="Times New Roman"/>
              </a:rPr>
              <a:t>States</a:t>
            </a:r>
            <a:r>
              <a:rPr sz="955" spc="3" dirty="0">
                <a:solidFill>
                  <a:prstClr val="black"/>
                </a:solidFill>
                <a:latin typeface="Times New Roman"/>
                <a:cs typeface="Times New Roman"/>
              </a:rPr>
              <a:t> </a:t>
            </a:r>
            <a:r>
              <a:rPr sz="955" spc="-3" dirty="0">
                <a:solidFill>
                  <a:prstClr val="black"/>
                </a:solidFill>
                <a:latin typeface="Times New Roman"/>
                <a:cs typeface="Times New Roman"/>
              </a:rPr>
              <a:t>and </a:t>
            </a:r>
            <a:r>
              <a:rPr sz="955" dirty="0">
                <a:solidFill>
                  <a:prstClr val="black"/>
                </a:solidFill>
                <a:latin typeface="Times New Roman"/>
                <a:cs typeface="Times New Roman"/>
              </a:rPr>
              <a:t>on</a:t>
            </a:r>
            <a:r>
              <a:rPr sz="955" spc="-3" dirty="0">
                <a:solidFill>
                  <a:prstClr val="black"/>
                </a:solidFill>
                <a:latin typeface="Times New Roman"/>
                <a:cs typeface="Times New Roman"/>
              </a:rPr>
              <a:t> </a:t>
            </a:r>
            <a:r>
              <a:rPr sz="955" dirty="0">
                <a:solidFill>
                  <a:prstClr val="black"/>
                </a:solidFill>
                <a:latin typeface="Times New Roman"/>
                <a:cs typeface="Times New Roman"/>
              </a:rPr>
              <a:t>an </a:t>
            </a:r>
            <a:r>
              <a:rPr sz="955" spc="3" dirty="0">
                <a:solidFill>
                  <a:prstClr val="black"/>
                </a:solidFill>
                <a:latin typeface="Times New Roman"/>
                <a:cs typeface="Times New Roman"/>
              </a:rPr>
              <a:t> </a:t>
            </a:r>
            <a:r>
              <a:rPr sz="955" b="1" dirty="0">
                <a:solidFill>
                  <a:prstClr val="black"/>
                </a:solidFill>
                <a:latin typeface="Times New Roman"/>
                <a:cs typeface="Times New Roman"/>
              </a:rPr>
              <a:t>equally</a:t>
            </a:r>
            <a:r>
              <a:rPr sz="955" b="1" spc="-7" dirty="0">
                <a:solidFill>
                  <a:prstClr val="black"/>
                </a:solidFill>
                <a:latin typeface="Times New Roman"/>
                <a:cs typeface="Times New Roman"/>
              </a:rPr>
              <a:t> </a:t>
            </a:r>
            <a:r>
              <a:rPr sz="955" b="1" spc="-3" dirty="0">
                <a:solidFill>
                  <a:prstClr val="black"/>
                </a:solidFill>
                <a:latin typeface="Times New Roman"/>
                <a:cs typeface="Times New Roman"/>
              </a:rPr>
              <a:t>sovereign</a:t>
            </a:r>
            <a:r>
              <a:rPr sz="955" b="1" dirty="0">
                <a:solidFill>
                  <a:prstClr val="black"/>
                </a:solidFill>
                <a:latin typeface="Times New Roman"/>
                <a:cs typeface="Times New Roman"/>
              </a:rPr>
              <a:t> </a:t>
            </a:r>
            <a:r>
              <a:rPr sz="955" spc="-3" dirty="0">
                <a:solidFill>
                  <a:prstClr val="black"/>
                </a:solidFill>
                <a:latin typeface="Times New Roman"/>
                <a:cs typeface="Times New Roman"/>
              </a:rPr>
              <a:t>footing</a:t>
            </a:r>
            <a:r>
              <a:rPr sz="955" spc="3" dirty="0">
                <a:solidFill>
                  <a:prstClr val="black"/>
                </a:solidFill>
                <a:latin typeface="Times New Roman"/>
                <a:cs typeface="Times New Roman"/>
              </a:rPr>
              <a:t> </a:t>
            </a:r>
            <a:r>
              <a:rPr sz="955" spc="-3" dirty="0">
                <a:solidFill>
                  <a:prstClr val="black"/>
                </a:solidFill>
                <a:latin typeface="Times New Roman"/>
                <a:cs typeface="Times New Roman"/>
              </a:rPr>
              <a:t>with </a:t>
            </a:r>
            <a:r>
              <a:rPr sz="955" dirty="0">
                <a:solidFill>
                  <a:prstClr val="black"/>
                </a:solidFill>
                <a:latin typeface="Times New Roman"/>
                <a:cs typeface="Times New Roman"/>
              </a:rPr>
              <a:t>them.</a:t>
            </a:r>
            <a:r>
              <a:rPr sz="955" spc="-10" dirty="0">
                <a:solidFill>
                  <a:prstClr val="black"/>
                </a:solidFill>
                <a:latin typeface="Times New Roman"/>
                <a:cs typeface="Times New Roman"/>
              </a:rPr>
              <a:t> </a:t>
            </a:r>
            <a:r>
              <a:rPr sz="955" spc="-3" dirty="0">
                <a:solidFill>
                  <a:prstClr val="black"/>
                </a:solidFill>
                <a:latin typeface="Times New Roman"/>
                <a:cs typeface="Times New Roman"/>
              </a:rPr>
              <a:t>This</a:t>
            </a:r>
            <a:r>
              <a:rPr sz="955" spc="3" dirty="0">
                <a:solidFill>
                  <a:prstClr val="black"/>
                </a:solidFill>
                <a:latin typeface="Times New Roman"/>
                <a:cs typeface="Times New Roman"/>
              </a:rPr>
              <a:t> </a:t>
            </a:r>
            <a:r>
              <a:rPr sz="955" spc="-3" dirty="0">
                <a:solidFill>
                  <a:prstClr val="black"/>
                </a:solidFill>
                <a:latin typeface="Times New Roman"/>
                <a:cs typeface="Times New Roman"/>
              </a:rPr>
              <a:t>is</a:t>
            </a:r>
            <a:r>
              <a:rPr sz="955" spc="3" dirty="0">
                <a:solidFill>
                  <a:prstClr val="black"/>
                </a:solidFill>
                <a:latin typeface="Times New Roman"/>
                <a:cs typeface="Times New Roman"/>
              </a:rPr>
              <a:t> </a:t>
            </a:r>
            <a:r>
              <a:rPr sz="955" spc="-3" dirty="0">
                <a:solidFill>
                  <a:prstClr val="black"/>
                </a:solidFill>
                <a:latin typeface="Times New Roman"/>
                <a:cs typeface="Times New Roman"/>
              </a:rPr>
              <a:t>called</a:t>
            </a:r>
            <a:r>
              <a:rPr sz="955" spc="3" dirty="0">
                <a:solidFill>
                  <a:prstClr val="black"/>
                </a:solidFill>
                <a:latin typeface="Times New Roman"/>
                <a:cs typeface="Times New Roman"/>
              </a:rPr>
              <a:t> </a:t>
            </a:r>
            <a:r>
              <a:rPr sz="955" spc="-3" dirty="0">
                <a:solidFill>
                  <a:prstClr val="black"/>
                </a:solidFill>
                <a:latin typeface="Times New Roman"/>
                <a:cs typeface="Times New Roman"/>
              </a:rPr>
              <a:t>“</a:t>
            </a:r>
            <a:r>
              <a:rPr sz="955" b="1" spc="-3" dirty="0">
                <a:solidFill>
                  <a:prstClr val="black"/>
                </a:solidFill>
                <a:latin typeface="Times New Roman"/>
                <a:cs typeface="Times New Roman"/>
              </a:rPr>
              <a:t>federalism</a:t>
            </a:r>
            <a:r>
              <a:rPr sz="955" spc="-3" dirty="0">
                <a:solidFill>
                  <a:prstClr val="black"/>
                </a:solidFill>
                <a:latin typeface="Times New Roman"/>
                <a:cs typeface="Times New Roman"/>
              </a:rPr>
              <a:t>”.</a:t>
            </a:r>
            <a:endParaRPr sz="955">
              <a:solidFill>
                <a:prstClr val="black"/>
              </a:solidFill>
              <a:latin typeface="Times New Roman"/>
              <a:cs typeface="Times New Roman"/>
            </a:endParaRPr>
          </a:p>
          <a:p>
            <a:pPr defTabSz="623438">
              <a:spcBef>
                <a:spcPts val="31"/>
              </a:spcBef>
            </a:pPr>
            <a:endParaRPr sz="852">
              <a:solidFill>
                <a:prstClr val="black"/>
              </a:solidFill>
              <a:latin typeface="Times New Roman"/>
              <a:cs typeface="Times New Roman"/>
            </a:endParaRPr>
          </a:p>
          <a:p>
            <a:pPr marL="63643" algn="ctr" defTabSz="623438"/>
            <a:r>
              <a:rPr sz="1091" b="1" spc="-3" dirty="0">
                <a:solidFill>
                  <a:prstClr val="black"/>
                </a:solidFill>
                <a:latin typeface="Times New Roman"/>
                <a:cs typeface="Times New Roman"/>
              </a:rPr>
              <a:t>Why</a:t>
            </a:r>
            <a:r>
              <a:rPr sz="1091" b="1" spc="-10" dirty="0">
                <a:solidFill>
                  <a:prstClr val="black"/>
                </a:solidFill>
                <a:latin typeface="Times New Roman"/>
                <a:cs typeface="Times New Roman"/>
              </a:rPr>
              <a:t> </a:t>
            </a:r>
            <a:r>
              <a:rPr sz="1091" b="1" spc="-7" dirty="0">
                <a:solidFill>
                  <a:prstClr val="black"/>
                </a:solidFill>
                <a:latin typeface="Times New Roman"/>
                <a:cs typeface="Times New Roman"/>
              </a:rPr>
              <a:t>Did</a:t>
            </a:r>
            <a:r>
              <a:rPr sz="1091" b="1" spc="-10" dirty="0">
                <a:solidFill>
                  <a:prstClr val="black"/>
                </a:solidFill>
                <a:latin typeface="Times New Roman"/>
                <a:cs typeface="Times New Roman"/>
              </a:rPr>
              <a:t> </a:t>
            </a:r>
            <a:r>
              <a:rPr sz="1091" b="1" dirty="0">
                <a:solidFill>
                  <a:prstClr val="black"/>
                </a:solidFill>
                <a:latin typeface="Times New Roman"/>
                <a:cs typeface="Times New Roman"/>
              </a:rPr>
              <a:t>The</a:t>
            </a:r>
            <a:r>
              <a:rPr sz="1091" b="1" spc="-10" dirty="0">
                <a:solidFill>
                  <a:prstClr val="black"/>
                </a:solidFill>
                <a:latin typeface="Times New Roman"/>
                <a:cs typeface="Times New Roman"/>
              </a:rPr>
              <a:t> </a:t>
            </a:r>
            <a:r>
              <a:rPr sz="1091" b="1" spc="-3" dirty="0">
                <a:solidFill>
                  <a:prstClr val="black"/>
                </a:solidFill>
                <a:latin typeface="Times New Roman"/>
                <a:cs typeface="Times New Roman"/>
              </a:rPr>
              <a:t>Founders</a:t>
            </a:r>
            <a:r>
              <a:rPr sz="1091" b="1" spc="-10" dirty="0">
                <a:solidFill>
                  <a:prstClr val="black"/>
                </a:solidFill>
                <a:latin typeface="Times New Roman"/>
                <a:cs typeface="Times New Roman"/>
              </a:rPr>
              <a:t> </a:t>
            </a:r>
            <a:r>
              <a:rPr sz="1091" b="1" spc="-3" dirty="0">
                <a:solidFill>
                  <a:prstClr val="black"/>
                </a:solidFill>
                <a:latin typeface="Times New Roman"/>
                <a:cs typeface="Times New Roman"/>
              </a:rPr>
              <a:t>Do</a:t>
            </a:r>
            <a:r>
              <a:rPr sz="1091" b="1" spc="-7" dirty="0">
                <a:solidFill>
                  <a:prstClr val="black"/>
                </a:solidFill>
                <a:latin typeface="Times New Roman"/>
                <a:cs typeface="Times New Roman"/>
              </a:rPr>
              <a:t> </a:t>
            </a:r>
            <a:r>
              <a:rPr sz="1091" b="1" dirty="0">
                <a:solidFill>
                  <a:prstClr val="black"/>
                </a:solidFill>
                <a:latin typeface="Times New Roman"/>
                <a:cs typeface="Times New Roman"/>
              </a:rPr>
              <a:t>This?</a:t>
            </a:r>
            <a:endParaRPr sz="1091">
              <a:solidFill>
                <a:prstClr val="black"/>
              </a:solidFill>
              <a:latin typeface="Times New Roman"/>
              <a:cs typeface="Times New Roman"/>
            </a:endParaRPr>
          </a:p>
          <a:p>
            <a:pPr defTabSz="623438"/>
            <a:endParaRPr sz="955">
              <a:solidFill>
                <a:prstClr val="black"/>
              </a:solidFill>
              <a:latin typeface="Times New Roman"/>
              <a:cs typeface="Times New Roman"/>
            </a:endParaRPr>
          </a:p>
          <a:p>
            <a:pPr marL="8659" marR="12555" indent="181836" defTabSz="623438">
              <a:lnSpc>
                <a:spcPct val="95900"/>
              </a:lnSpc>
              <a:spcBef>
                <a:spcPts val="3"/>
              </a:spcBef>
            </a:pPr>
            <a:r>
              <a:rPr sz="955" dirty="0">
                <a:solidFill>
                  <a:prstClr val="black"/>
                </a:solidFill>
                <a:latin typeface="Times New Roman"/>
                <a:cs typeface="Times New Roman"/>
              </a:rPr>
              <a:t>The</a:t>
            </a:r>
            <a:r>
              <a:rPr sz="955" spc="-3" dirty="0">
                <a:solidFill>
                  <a:prstClr val="black"/>
                </a:solidFill>
                <a:latin typeface="Times New Roman"/>
                <a:cs typeface="Times New Roman"/>
              </a:rPr>
              <a:t> Founders</a:t>
            </a:r>
            <a:r>
              <a:rPr sz="955" spc="-7" dirty="0">
                <a:solidFill>
                  <a:prstClr val="black"/>
                </a:solidFill>
                <a:latin typeface="Times New Roman"/>
                <a:cs typeface="Times New Roman"/>
              </a:rPr>
              <a:t> </a:t>
            </a:r>
            <a:r>
              <a:rPr sz="955" spc="-3" dirty="0">
                <a:solidFill>
                  <a:prstClr val="black"/>
                </a:solidFill>
                <a:latin typeface="Times New Roman"/>
                <a:cs typeface="Times New Roman"/>
              </a:rPr>
              <a:t>thought</a:t>
            </a:r>
            <a:r>
              <a:rPr sz="955" spc="7" dirty="0">
                <a:solidFill>
                  <a:prstClr val="black"/>
                </a:solidFill>
                <a:latin typeface="Times New Roman"/>
                <a:cs typeface="Times New Roman"/>
              </a:rPr>
              <a:t> </a:t>
            </a:r>
            <a:r>
              <a:rPr sz="955" spc="-3" dirty="0">
                <a:solidFill>
                  <a:prstClr val="black"/>
                </a:solidFill>
                <a:latin typeface="Times New Roman"/>
                <a:cs typeface="Times New Roman"/>
              </a:rPr>
              <a:t>history</a:t>
            </a:r>
            <a:r>
              <a:rPr sz="955" spc="-7" dirty="0">
                <a:solidFill>
                  <a:prstClr val="black"/>
                </a:solidFill>
                <a:latin typeface="Times New Roman"/>
                <a:cs typeface="Times New Roman"/>
              </a:rPr>
              <a:t> </a:t>
            </a:r>
            <a:r>
              <a:rPr sz="955" spc="-3" dirty="0">
                <a:solidFill>
                  <a:prstClr val="black"/>
                </a:solidFill>
                <a:latin typeface="Times New Roman"/>
                <a:cs typeface="Times New Roman"/>
              </a:rPr>
              <a:t>demonstrated</a:t>
            </a:r>
            <a:r>
              <a:rPr sz="955" dirty="0">
                <a:solidFill>
                  <a:prstClr val="black"/>
                </a:solidFill>
                <a:latin typeface="Times New Roman"/>
                <a:cs typeface="Times New Roman"/>
              </a:rPr>
              <a:t> </a:t>
            </a:r>
            <a:r>
              <a:rPr sz="955" spc="-3" dirty="0">
                <a:solidFill>
                  <a:prstClr val="black"/>
                </a:solidFill>
                <a:latin typeface="Times New Roman"/>
                <a:cs typeface="Times New Roman"/>
              </a:rPr>
              <a:t>that</a:t>
            </a:r>
            <a:r>
              <a:rPr sz="955" spc="7" dirty="0">
                <a:solidFill>
                  <a:prstClr val="black"/>
                </a:solidFill>
                <a:latin typeface="Times New Roman"/>
                <a:cs typeface="Times New Roman"/>
              </a:rPr>
              <a:t> </a:t>
            </a:r>
            <a:r>
              <a:rPr sz="955" dirty="0">
                <a:solidFill>
                  <a:prstClr val="black"/>
                </a:solidFill>
                <a:latin typeface="Times New Roman"/>
                <a:cs typeface="Times New Roman"/>
              </a:rPr>
              <a:t>the</a:t>
            </a:r>
            <a:r>
              <a:rPr sz="955" spc="-3" dirty="0">
                <a:solidFill>
                  <a:prstClr val="black"/>
                </a:solidFill>
                <a:latin typeface="Times New Roman"/>
                <a:cs typeface="Times New Roman"/>
              </a:rPr>
              <a:t> design</a:t>
            </a:r>
            <a:r>
              <a:rPr sz="955" dirty="0">
                <a:solidFill>
                  <a:prstClr val="black"/>
                </a:solidFill>
                <a:latin typeface="Times New Roman"/>
                <a:cs typeface="Times New Roman"/>
              </a:rPr>
              <a:t> </a:t>
            </a:r>
            <a:r>
              <a:rPr sz="955" spc="-3" dirty="0">
                <a:solidFill>
                  <a:prstClr val="black"/>
                </a:solidFill>
                <a:latin typeface="Times New Roman"/>
                <a:cs typeface="Times New Roman"/>
              </a:rPr>
              <a:t>flaw</a:t>
            </a:r>
            <a:r>
              <a:rPr sz="955" spc="3" dirty="0">
                <a:solidFill>
                  <a:prstClr val="black"/>
                </a:solidFill>
                <a:latin typeface="Times New Roman"/>
                <a:cs typeface="Times New Roman"/>
              </a:rPr>
              <a:t> of </a:t>
            </a:r>
            <a:r>
              <a:rPr sz="955" spc="7" dirty="0">
                <a:solidFill>
                  <a:prstClr val="black"/>
                </a:solidFill>
                <a:latin typeface="Times New Roman"/>
                <a:cs typeface="Times New Roman"/>
              </a:rPr>
              <a:t> </a:t>
            </a:r>
            <a:r>
              <a:rPr sz="955" spc="-3" dirty="0">
                <a:solidFill>
                  <a:prstClr val="black"/>
                </a:solidFill>
                <a:latin typeface="Times New Roman"/>
                <a:cs typeface="Times New Roman"/>
              </a:rPr>
              <a:t>confederation</a:t>
            </a:r>
            <a:r>
              <a:rPr sz="955" spc="7" dirty="0">
                <a:solidFill>
                  <a:prstClr val="black"/>
                </a:solidFill>
                <a:latin typeface="Times New Roman"/>
                <a:cs typeface="Times New Roman"/>
              </a:rPr>
              <a:t> </a:t>
            </a:r>
            <a:r>
              <a:rPr sz="955" spc="-3" dirty="0">
                <a:solidFill>
                  <a:prstClr val="black"/>
                </a:solidFill>
                <a:latin typeface="Times New Roman"/>
                <a:cs typeface="Times New Roman"/>
              </a:rPr>
              <a:t>was</a:t>
            </a:r>
            <a:r>
              <a:rPr sz="955" spc="3" dirty="0">
                <a:solidFill>
                  <a:prstClr val="black"/>
                </a:solidFill>
                <a:latin typeface="Times New Roman"/>
                <a:cs typeface="Times New Roman"/>
              </a:rPr>
              <a:t> </a:t>
            </a:r>
            <a:r>
              <a:rPr sz="955" spc="-3" dirty="0">
                <a:solidFill>
                  <a:prstClr val="black"/>
                </a:solidFill>
                <a:latin typeface="Times New Roman"/>
                <a:cs typeface="Times New Roman"/>
              </a:rPr>
              <a:t>that</a:t>
            </a:r>
            <a:r>
              <a:rPr sz="955" spc="7" dirty="0">
                <a:solidFill>
                  <a:prstClr val="black"/>
                </a:solidFill>
                <a:latin typeface="Times New Roman"/>
                <a:cs typeface="Times New Roman"/>
              </a:rPr>
              <a:t> </a:t>
            </a:r>
            <a:r>
              <a:rPr sz="955" spc="-3" dirty="0">
                <a:solidFill>
                  <a:prstClr val="black"/>
                </a:solidFill>
                <a:latin typeface="Times New Roman"/>
                <a:cs typeface="Times New Roman"/>
              </a:rPr>
              <a:t>it</a:t>
            </a:r>
            <a:r>
              <a:rPr sz="955" spc="3" dirty="0">
                <a:solidFill>
                  <a:prstClr val="black"/>
                </a:solidFill>
                <a:latin typeface="Times New Roman"/>
                <a:cs typeface="Times New Roman"/>
              </a:rPr>
              <a:t> </a:t>
            </a:r>
            <a:r>
              <a:rPr sz="955" spc="-3" dirty="0">
                <a:solidFill>
                  <a:prstClr val="black"/>
                </a:solidFill>
                <a:latin typeface="Times New Roman"/>
                <a:cs typeface="Times New Roman"/>
              </a:rPr>
              <a:t>degenerated</a:t>
            </a:r>
            <a:r>
              <a:rPr sz="955" spc="3" dirty="0">
                <a:solidFill>
                  <a:prstClr val="black"/>
                </a:solidFill>
                <a:latin typeface="Times New Roman"/>
                <a:cs typeface="Times New Roman"/>
              </a:rPr>
              <a:t> </a:t>
            </a:r>
            <a:r>
              <a:rPr sz="955" spc="-3" dirty="0">
                <a:solidFill>
                  <a:prstClr val="black"/>
                </a:solidFill>
                <a:latin typeface="Times New Roman"/>
                <a:cs typeface="Times New Roman"/>
              </a:rPr>
              <a:t>into </a:t>
            </a:r>
            <a:r>
              <a:rPr sz="955" dirty="0">
                <a:solidFill>
                  <a:prstClr val="black"/>
                </a:solidFill>
                <a:latin typeface="Times New Roman"/>
                <a:cs typeface="Times New Roman"/>
              </a:rPr>
              <a:t>a</a:t>
            </a:r>
            <a:r>
              <a:rPr sz="955" spc="3" dirty="0">
                <a:solidFill>
                  <a:prstClr val="black"/>
                </a:solidFill>
                <a:latin typeface="Times New Roman"/>
                <a:cs typeface="Times New Roman"/>
              </a:rPr>
              <a:t> </a:t>
            </a:r>
            <a:r>
              <a:rPr sz="955" dirty="0">
                <a:solidFill>
                  <a:prstClr val="black"/>
                </a:solidFill>
                <a:latin typeface="Times New Roman"/>
                <a:cs typeface="Times New Roman"/>
              </a:rPr>
              <a:t>power</a:t>
            </a:r>
            <a:r>
              <a:rPr sz="955" spc="-7" dirty="0">
                <a:solidFill>
                  <a:prstClr val="black"/>
                </a:solidFill>
                <a:latin typeface="Times New Roman"/>
                <a:cs typeface="Times New Roman"/>
              </a:rPr>
              <a:t> </a:t>
            </a:r>
            <a:r>
              <a:rPr sz="955" spc="-3" dirty="0">
                <a:solidFill>
                  <a:prstClr val="black"/>
                </a:solidFill>
                <a:latin typeface="Times New Roman"/>
                <a:cs typeface="Times New Roman"/>
              </a:rPr>
              <a:t>struggle</a:t>
            </a:r>
            <a:r>
              <a:rPr sz="955" spc="-7" dirty="0">
                <a:solidFill>
                  <a:prstClr val="black"/>
                </a:solidFill>
                <a:latin typeface="Times New Roman"/>
                <a:cs typeface="Times New Roman"/>
              </a:rPr>
              <a:t> </a:t>
            </a:r>
            <a:r>
              <a:rPr sz="955" spc="-3" dirty="0">
                <a:solidFill>
                  <a:prstClr val="black"/>
                </a:solidFill>
                <a:latin typeface="Times New Roman"/>
                <a:cs typeface="Times New Roman"/>
              </a:rPr>
              <a:t>between</a:t>
            </a:r>
            <a:r>
              <a:rPr sz="955" spc="10" dirty="0">
                <a:solidFill>
                  <a:prstClr val="black"/>
                </a:solidFill>
                <a:latin typeface="Times New Roman"/>
                <a:cs typeface="Times New Roman"/>
              </a:rPr>
              <a:t> </a:t>
            </a:r>
            <a:r>
              <a:rPr sz="955" dirty="0">
                <a:solidFill>
                  <a:prstClr val="black"/>
                </a:solidFill>
                <a:latin typeface="Times New Roman"/>
                <a:cs typeface="Times New Roman"/>
              </a:rPr>
              <a:t>the</a:t>
            </a:r>
            <a:r>
              <a:rPr sz="955" spc="-7" dirty="0">
                <a:solidFill>
                  <a:prstClr val="black"/>
                </a:solidFill>
                <a:latin typeface="Times New Roman"/>
                <a:cs typeface="Times New Roman"/>
              </a:rPr>
              <a:t> </a:t>
            </a:r>
            <a:r>
              <a:rPr sz="955" dirty="0">
                <a:solidFill>
                  <a:prstClr val="black"/>
                </a:solidFill>
                <a:latin typeface="Times New Roman"/>
                <a:cs typeface="Times New Roman"/>
              </a:rPr>
              <a:t>big </a:t>
            </a:r>
            <a:r>
              <a:rPr sz="955" spc="-228" dirty="0">
                <a:solidFill>
                  <a:prstClr val="black"/>
                </a:solidFill>
                <a:latin typeface="Times New Roman"/>
                <a:cs typeface="Times New Roman"/>
              </a:rPr>
              <a:t> </a:t>
            </a:r>
            <a:r>
              <a:rPr sz="955" spc="-3" dirty="0">
                <a:solidFill>
                  <a:prstClr val="black"/>
                </a:solidFill>
                <a:latin typeface="Times New Roman"/>
                <a:cs typeface="Times New Roman"/>
              </a:rPr>
              <a:t>and</a:t>
            </a:r>
            <a:r>
              <a:rPr sz="955" dirty="0">
                <a:solidFill>
                  <a:prstClr val="black"/>
                </a:solidFill>
                <a:latin typeface="Times New Roman"/>
                <a:cs typeface="Times New Roman"/>
              </a:rPr>
              <a:t> the</a:t>
            </a:r>
            <a:r>
              <a:rPr sz="955" spc="-3" dirty="0">
                <a:solidFill>
                  <a:prstClr val="black"/>
                </a:solidFill>
                <a:latin typeface="Times New Roman"/>
                <a:cs typeface="Times New Roman"/>
              </a:rPr>
              <a:t> small</a:t>
            </a:r>
            <a:r>
              <a:rPr sz="955" dirty="0">
                <a:solidFill>
                  <a:prstClr val="black"/>
                </a:solidFill>
                <a:latin typeface="Times New Roman"/>
                <a:cs typeface="Times New Roman"/>
              </a:rPr>
              <a:t> states.</a:t>
            </a:r>
            <a:r>
              <a:rPr sz="955" spc="-14" dirty="0">
                <a:solidFill>
                  <a:prstClr val="black"/>
                </a:solidFill>
                <a:latin typeface="Times New Roman"/>
                <a:cs typeface="Times New Roman"/>
              </a:rPr>
              <a:t> </a:t>
            </a:r>
            <a:r>
              <a:rPr sz="955" dirty="0">
                <a:solidFill>
                  <a:prstClr val="black"/>
                </a:solidFill>
                <a:latin typeface="Times New Roman"/>
                <a:cs typeface="Times New Roman"/>
              </a:rPr>
              <a:t>They</a:t>
            </a:r>
            <a:r>
              <a:rPr sz="955" spc="-7" dirty="0">
                <a:solidFill>
                  <a:prstClr val="black"/>
                </a:solidFill>
                <a:latin typeface="Times New Roman"/>
                <a:cs typeface="Times New Roman"/>
              </a:rPr>
              <a:t> </a:t>
            </a:r>
            <a:r>
              <a:rPr sz="955" spc="-3" dirty="0">
                <a:solidFill>
                  <a:prstClr val="black"/>
                </a:solidFill>
                <a:latin typeface="Times New Roman"/>
                <a:cs typeface="Times New Roman"/>
              </a:rPr>
              <a:t>thought</a:t>
            </a:r>
            <a:r>
              <a:rPr sz="955" spc="3" dirty="0">
                <a:solidFill>
                  <a:prstClr val="black"/>
                </a:solidFill>
                <a:latin typeface="Times New Roman"/>
                <a:cs typeface="Times New Roman"/>
              </a:rPr>
              <a:t> </a:t>
            </a:r>
            <a:r>
              <a:rPr sz="955" dirty="0">
                <a:solidFill>
                  <a:prstClr val="black"/>
                </a:solidFill>
                <a:latin typeface="Times New Roman"/>
                <a:cs typeface="Times New Roman"/>
              </a:rPr>
              <a:t>a</a:t>
            </a:r>
            <a:r>
              <a:rPr sz="955" spc="-3" dirty="0">
                <a:solidFill>
                  <a:prstClr val="black"/>
                </a:solidFill>
                <a:latin typeface="Times New Roman"/>
                <a:cs typeface="Times New Roman"/>
              </a:rPr>
              <a:t> central</a:t>
            </a:r>
            <a:r>
              <a:rPr sz="955" dirty="0">
                <a:solidFill>
                  <a:prstClr val="black"/>
                </a:solidFill>
                <a:latin typeface="Times New Roman"/>
                <a:cs typeface="Times New Roman"/>
              </a:rPr>
              <a:t> </a:t>
            </a:r>
            <a:r>
              <a:rPr sz="955" spc="-3" dirty="0">
                <a:solidFill>
                  <a:prstClr val="black"/>
                </a:solidFill>
                <a:latin typeface="Times New Roman"/>
                <a:cs typeface="Times New Roman"/>
              </a:rPr>
              <a:t>national</a:t>
            </a:r>
            <a:r>
              <a:rPr sz="955" spc="3" dirty="0">
                <a:solidFill>
                  <a:prstClr val="black"/>
                </a:solidFill>
                <a:latin typeface="Times New Roman"/>
                <a:cs typeface="Times New Roman"/>
              </a:rPr>
              <a:t> </a:t>
            </a:r>
            <a:r>
              <a:rPr sz="955" spc="-3" dirty="0">
                <a:solidFill>
                  <a:prstClr val="black"/>
                </a:solidFill>
                <a:latin typeface="Times New Roman"/>
                <a:cs typeface="Times New Roman"/>
              </a:rPr>
              <a:t>government</a:t>
            </a:r>
            <a:r>
              <a:rPr sz="955" dirty="0">
                <a:solidFill>
                  <a:prstClr val="black"/>
                </a:solidFill>
                <a:latin typeface="Times New Roman"/>
                <a:cs typeface="Times New Roman"/>
              </a:rPr>
              <a:t> </a:t>
            </a:r>
            <a:r>
              <a:rPr sz="955" spc="-3" dirty="0">
                <a:solidFill>
                  <a:prstClr val="black"/>
                </a:solidFill>
                <a:latin typeface="Times New Roman"/>
                <a:cs typeface="Times New Roman"/>
              </a:rPr>
              <a:t>would </a:t>
            </a:r>
            <a:r>
              <a:rPr sz="955" dirty="0">
                <a:solidFill>
                  <a:prstClr val="black"/>
                </a:solidFill>
                <a:latin typeface="Times New Roman"/>
                <a:cs typeface="Times New Roman"/>
              </a:rPr>
              <a:t> manage</a:t>
            </a:r>
            <a:r>
              <a:rPr sz="955" spc="-7" dirty="0">
                <a:solidFill>
                  <a:prstClr val="black"/>
                </a:solidFill>
                <a:latin typeface="Times New Roman"/>
                <a:cs typeface="Times New Roman"/>
              </a:rPr>
              <a:t> </a:t>
            </a:r>
            <a:r>
              <a:rPr sz="955" spc="-3" dirty="0">
                <a:solidFill>
                  <a:prstClr val="black"/>
                </a:solidFill>
                <a:latin typeface="Times New Roman"/>
                <a:cs typeface="Times New Roman"/>
              </a:rPr>
              <a:t>against</a:t>
            </a:r>
            <a:r>
              <a:rPr sz="955" dirty="0">
                <a:solidFill>
                  <a:prstClr val="black"/>
                </a:solidFill>
                <a:latin typeface="Times New Roman"/>
                <a:cs typeface="Times New Roman"/>
              </a:rPr>
              <a:t> that</a:t>
            </a:r>
            <a:r>
              <a:rPr sz="955" spc="-7" dirty="0">
                <a:solidFill>
                  <a:prstClr val="black"/>
                </a:solidFill>
                <a:latin typeface="Times New Roman"/>
                <a:cs typeface="Times New Roman"/>
              </a:rPr>
              <a:t> </a:t>
            </a:r>
            <a:r>
              <a:rPr sz="955" spc="-3" dirty="0">
                <a:solidFill>
                  <a:prstClr val="black"/>
                </a:solidFill>
                <a:latin typeface="Times New Roman"/>
                <a:cs typeface="Times New Roman"/>
              </a:rPr>
              <a:t>tendency:</a:t>
            </a:r>
            <a:endParaRPr sz="955">
              <a:solidFill>
                <a:prstClr val="black"/>
              </a:solidFill>
              <a:latin typeface="Times New Roman"/>
              <a:cs typeface="Times New Roman"/>
            </a:endParaRPr>
          </a:p>
          <a:p>
            <a:pPr defTabSz="623438">
              <a:spcBef>
                <a:spcPts val="34"/>
              </a:spcBef>
            </a:pPr>
            <a:endParaRPr sz="920">
              <a:solidFill>
                <a:prstClr val="black"/>
              </a:solidFill>
              <a:latin typeface="Times New Roman"/>
              <a:cs typeface="Times New Roman"/>
            </a:endParaRPr>
          </a:p>
          <a:p>
            <a:pPr marL="319945" marR="180537" defTabSz="623438">
              <a:lnSpc>
                <a:spcPct val="95800"/>
              </a:lnSpc>
            </a:pPr>
            <a:r>
              <a:rPr sz="955" dirty="0">
                <a:solidFill>
                  <a:prstClr val="black"/>
                </a:solidFill>
                <a:latin typeface="Times New Roman"/>
                <a:cs typeface="Times New Roman"/>
              </a:rPr>
              <a:t>“I have </a:t>
            </a:r>
            <a:r>
              <a:rPr sz="955" spc="-3" dirty="0">
                <a:solidFill>
                  <a:prstClr val="black"/>
                </a:solidFill>
                <a:latin typeface="Times New Roman"/>
                <a:cs typeface="Times New Roman"/>
              </a:rPr>
              <a:t>thought </a:t>
            </a:r>
            <a:r>
              <a:rPr sz="955" dirty="0">
                <a:solidFill>
                  <a:prstClr val="black"/>
                </a:solidFill>
                <a:latin typeface="Times New Roman"/>
                <a:cs typeface="Times New Roman"/>
              </a:rPr>
              <a:t>it not </a:t>
            </a:r>
            <a:r>
              <a:rPr sz="955" spc="-3" dirty="0">
                <a:solidFill>
                  <a:prstClr val="black"/>
                </a:solidFill>
                <a:latin typeface="Times New Roman"/>
                <a:cs typeface="Times New Roman"/>
              </a:rPr>
              <a:t>superfluous </a:t>
            </a:r>
            <a:r>
              <a:rPr sz="955" dirty="0">
                <a:solidFill>
                  <a:prstClr val="black"/>
                </a:solidFill>
                <a:latin typeface="Times New Roman"/>
                <a:cs typeface="Times New Roman"/>
              </a:rPr>
              <a:t>to give the </a:t>
            </a:r>
            <a:r>
              <a:rPr sz="955" spc="-3" dirty="0">
                <a:solidFill>
                  <a:prstClr val="black"/>
                </a:solidFill>
                <a:latin typeface="Times New Roman"/>
                <a:cs typeface="Times New Roman"/>
              </a:rPr>
              <a:t>outlines </a:t>
            </a:r>
            <a:r>
              <a:rPr sz="955" dirty="0">
                <a:solidFill>
                  <a:prstClr val="black"/>
                </a:solidFill>
                <a:latin typeface="Times New Roman"/>
                <a:cs typeface="Times New Roman"/>
              </a:rPr>
              <a:t>of </a:t>
            </a:r>
            <a:r>
              <a:rPr sz="955" spc="-3" dirty="0">
                <a:solidFill>
                  <a:prstClr val="black"/>
                </a:solidFill>
                <a:latin typeface="Times New Roman"/>
                <a:cs typeface="Times New Roman"/>
              </a:rPr>
              <a:t>this </a:t>
            </a:r>
            <a:r>
              <a:rPr sz="955" dirty="0">
                <a:solidFill>
                  <a:prstClr val="black"/>
                </a:solidFill>
                <a:latin typeface="Times New Roman"/>
                <a:cs typeface="Times New Roman"/>
              </a:rPr>
              <a:t> </a:t>
            </a:r>
            <a:r>
              <a:rPr sz="955" spc="-3" dirty="0">
                <a:solidFill>
                  <a:prstClr val="black"/>
                </a:solidFill>
                <a:latin typeface="Times New Roman"/>
                <a:cs typeface="Times New Roman"/>
              </a:rPr>
              <a:t>important portion </a:t>
            </a:r>
            <a:r>
              <a:rPr sz="955" dirty="0">
                <a:solidFill>
                  <a:prstClr val="black"/>
                </a:solidFill>
                <a:latin typeface="Times New Roman"/>
                <a:cs typeface="Times New Roman"/>
              </a:rPr>
              <a:t>of</a:t>
            </a:r>
            <a:r>
              <a:rPr sz="955" spc="-7" dirty="0">
                <a:solidFill>
                  <a:prstClr val="black"/>
                </a:solidFill>
                <a:latin typeface="Times New Roman"/>
                <a:cs typeface="Times New Roman"/>
              </a:rPr>
              <a:t> </a:t>
            </a:r>
            <a:r>
              <a:rPr sz="955" spc="-3" dirty="0">
                <a:solidFill>
                  <a:prstClr val="black"/>
                </a:solidFill>
                <a:latin typeface="Times New Roman"/>
                <a:cs typeface="Times New Roman"/>
              </a:rPr>
              <a:t>history;</a:t>
            </a:r>
            <a:r>
              <a:rPr sz="955" dirty="0">
                <a:solidFill>
                  <a:prstClr val="black"/>
                </a:solidFill>
                <a:latin typeface="Times New Roman"/>
                <a:cs typeface="Times New Roman"/>
              </a:rPr>
              <a:t> </a:t>
            </a:r>
            <a:r>
              <a:rPr sz="955" spc="-3" dirty="0">
                <a:solidFill>
                  <a:prstClr val="black"/>
                </a:solidFill>
                <a:latin typeface="Times New Roman"/>
                <a:cs typeface="Times New Roman"/>
              </a:rPr>
              <a:t>…[because]…</a:t>
            </a:r>
            <a:r>
              <a:rPr sz="955" dirty="0">
                <a:solidFill>
                  <a:prstClr val="black"/>
                </a:solidFill>
                <a:latin typeface="Times New Roman"/>
                <a:cs typeface="Times New Roman"/>
              </a:rPr>
              <a:t> </a:t>
            </a:r>
            <a:r>
              <a:rPr sz="955" b="1" dirty="0">
                <a:solidFill>
                  <a:prstClr val="black"/>
                </a:solidFill>
                <a:latin typeface="Times New Roman"/>
                <a:cs typeface="Times New Roman"/>
              </a:rPr>
              <a:t>it </a:t>
            </a:r>
            <a:r>
              <a:rPr sz="955" b="1" spc="-3" dirty="0">
                <a:solidFill>
                  <a:prstClr val="black"/>
                </a:solidFill>
                <a:latin typeface="Times New Roman"/>
                <a:cs typeface="Times New Roman"/>
              </a:rPr>
              <a:t>emphatically </a:t>
            </a:r>
            <a:r>
              <a:rPr sz="955" b="1" dirty="0">
                <a:solidFill>
                  <a:prstClr val="black"/>
                </a:solidFill>
                <a:latin typeface="Times New Roman"/>
                <a:cs typeface="Times New Roman"/>
              </a:rPr>
              <a:t> </a:t>
            </a:r>
            <a:r>
              <a:rPr sz="955" b="1" spc="-3" dirty="0">
                <a:solidFill>
                  <a:prstClr val="black"/>
                </a:solidFill>
                <a:latin typeface="Times New Roman"/>
                <a:cs typeface="Times New Roman"/>
              </a:rPr>
              <a:t>illustrates</a:t>
            </a:r>
            <a:r>
              <a:rPr sz="955" b="1" dirty="0">
                <a:solidFill>
                  <a:prstClr val="black"/>
                </a:solidFill>
                <a:latin typeface="Times New Roman"/>
                <a:cs typeface="Times New Roman"/>
              </a:rPr>
              <a:t> </a:t>
            </a:r>
            <a:r>
              <a:rPr sz="955" b="1" spc="-3" dirty="0">
                <a:solidFill>
                  <a:prstClr val="black"/>
                </a:solidFill>
                <a:latin typeface="Times New Roman"/>
                <a:cs typeface="Times New Roman"/>
              </a:rPr>
              <a:t>the</a:t>
            </a:r>
            <a:r>
              <a:rPr sz="955" b="1" dirty="0">
                <a:solidFill>
                  <a:prstClr val="black"/>
                </a:solidFill>
                <a:latin typeface="Times New Roman"/>
                <a:cs typeface="Times New Roman"/>
              </a:rPr>
              <a:t> </a:t>
            </a:r>
            <a:r>
              <a:rPr sz="955" b="1" spc="-3" dirty="0">
                <a:solidFill>
                  <a:prstClr val="black"/>
                </a:solidFill>
                <a:latin typeface="Times New Roman"/>
                <a:cs typeface="Times New Roman"/>
              </a:rPr>
              <a:t>tendency </a:t>
            </a:r>
            <a:r>
              <a:rPr sz="955" b="1" dirty="0">
                <a:solidFill>
                  <a:prstClr val="black"/>
                </a:solidFill>
                <a:latin typeface="Times New Roman"/>
                <a:cs typeface="Times New Roman"/>
              </a:rPr>
              <a:t>of</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federal</a:t>
            </a:r>
            <a:r>
              <a:rPr sz="955" b="1" dirty="0">
                <a:solidFill>
                  <a:prstClr val="black"/>
                </a:solidFill>
                <a:latin typeface="Times New Roman"/>
                <a:cs typeface="Times New Roman"/>
              </a:rPr>
              <a:t> </a:t>
            </a:r>
            <a:r>
              <a:rPr sz="955" b="1" spc="-3" dirty="0">
                <a:solidFill>
                  <a:prstClr val="black"/>
                </a:solidFill>
                <a:latin typeface="Times New Roman"/>
                <a:cs typeface="Times New Roman"/>
              </a:rPr>
              <a:t>bodies</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rather</a:t>
            </a:r>
            <a:r>
              <a:rPr sz="955" b="1" dirty="0">
                <a:solidFill>
                  <a:prstClr val="black"/>
                </a:solidFill>
                <a:latin typeface="Times New Roman"/>
                <a:cs typeface="Times New Roman"/>
              </a:rPr>
              <a:t> </a:t>
            </a:r>
            <a:r>
              <a:rPr sz="955" b="1" spc="-7" dirty="0">
                <a:solidFill>
                  <a:prstClr val="black"/>
                </a:solidFill>
                <a:latin typeface="Times New Roman"/>
                <a:cs typeface="Times New Roman"/>
              </a:rPr>
              <a:t>to</a:t>
            </a:r>
            <a:r>
              <a:rPr sz="955" b="1" spc="3" dirty="0">
                <a:solidFill>
                  <a:prstClr val="black"/>
                </a:solidFill>
                <a:latin typeface="Times New Roman"/>
                <a:cs typeface="Times New Roman"/>
              </a:rPr>
              <a:t> </a:t>
            </a:r>
            <a:r>
              <a:rPr sz="955" b="1" dirty="0">
                <a:solidFill>
                  <a:prstClr val="black"/>
                </a:solidFill>
                <a:latin typeface="Times New Roman"/>
                <a:cs typeface="Times New Roman"/>
              </a:rPr>
              <a:t>anarchy </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among </a:t>
            </a:r>
            <a:r>
              <a:rPr sz="955" b="1" dirty="0">
                <a:solidFill>
                  <a:prstClr val="black"/>
                </a:solidFill>
                <a:latin typeface="Times New Roman"/>
                <a:cs typeface="Times New Roman"/>
              </a:rPr>
              <a:t>the </a:t>
            </a:r>
            <a:r>
              <a:rPr sz="955" b="1" spc="-3" dirty="0">
                <a:solidFill>
                  <a:prstClr val="black"/>
                </a:solidFill>
                <a:latin typeface="Times New Roman"/>
                <a:cs typeface="Times New Roman"/>
              </a:rPr>
              <a:t>members, </a:t>
            </a:r>
            <a:r>
              <a:rPr sz="955" b="1" dirty="0">
                <a:solidFill>
                  <a:prstClr val="black"/>
                </a:solidFill>
                <a:latin typeface="Times New Roman"/>
                <a:cs typeface="Times New Roman"/>
              </a:rPr>
              <a:t>than to </a:t>
            </a:r>
            <a:r>
              <a:rPr sz="955" b="1" spc="-3" dirty="0">
                <a:solidFill>
                  <a:prstClr val="black"/>
                </a:solidFill>
                <a:latin typeface="Times New Roman"/>
                <a:cs typeface="Times New Roman"/>
              </a:rPr>
              <a:t>tyranny </a:t>
            </a:r>
            <a:r>
              <a:rPr sz="955" b="1" dirty="0">
                <a:solidFill>
                  <a:prstClr val="black"/>
                </a:solidFill>
                <a:latin typeface="Times New Roman"/>
                <a:cs typeface="Times New Roman"/>
              </a:rPr>
              <a:t>in the head.</a:t>
            </a:r>
            <a:r>
              <a:rPr sz="955" dirty="0">
                <a:solidFill>
                  <a:prstClr val="black"/>
                </a:solidFill>
                <a:latin typeface="Times New Roman"/>
                <a:cs typeface="Times New Roman"/>
              </a:rPr>
              <a:t>”</a:t>
            </a:r>
            <a:r>
              <a:rPr sz="955" spc="3" dirty="0">
                <a:solidFill>
                  <a:prstClr val="black"/>
                </a:solidFill>
                <a:latin typeface="Times New Roman"/>
                <a:cs typeface="Times New Roman"/>
              </a:rPr>
              <a:t> </a:t>
            </a:r>
            <a:r>
              <a:rPr sz="955" spc="-3" dirty="0">
                <a:solidFill>
                  <a:prstClr val="black"/>
                </a:solidFill>
                <a:latin typeface="Times New Roman"/>
                <a:cs typeface="Times New Roman"/>
              </a:rPr>
              <a:t>[Federalist </a:t>
            </a:r>
            <a:r>
              <a:rPr sz="955" spc="-228" dirty="0">
                <a:solidFill>
                  <a:prstClr val="black"/>
                </a:solidFill>
                <a:latin typeface="Times New Roman"/>
                <a:cs typeface="Times New Roman"/>
              </a:rPr>
              <a:t> </a:t>
            </a:r>
            <a:r>
              <a:rPr sz="955" spc="3" dirty="0">
                <a:solidFill>
                  <a:prstClr val="black"/>
                </a:solidFill>
                <a:latin typeface="Times New Roman"/>
                <a:cs typeface="Times New Roman"/>
              </a:rPr>
              <a:t>No. </a:t>
            </a:r>
            <a:r>
              <a:rPr sz="955" dirty="0">
                <a:solidFill>
                  <a:prstClr val="black"/>
                </a:solidFill>
                <a:latin typeface="Times New Roman"/>
                <a:cs typeface="Times New Roman"/>
              </a:rPr>
              <a:t>18 </a:t>
            </a:r>
            <a:r>
              <a:rPr sz="955" spc="-3" dirty="0">
                <a:solidFill>
                  <a:prstClr val="black"/>
                </a:solidFill>
                <a:latin typeface="Times New Roman"/>
                <a:cs typeface="Times New Roman"/>
              </a:rPr>
              <a:t>(Madison? Hamilton?). </a:t>
            </a:r>
            <a:r>
              <a:rPr sz="955" i="1" dirty="0">
                <a:solidFill>
                  <a:prstClr val="black"/>
                </a:solidFill>
                <a:latin typeface="Times New Roman"/>
                <a:cs typeface="Times New Roman"/>
              </a:rPr>
              <a:t>See </a:t>
            </a:r>
            <a:r>
              <a:rPr sz="955" i="1" spc="-3" dirty="0">
                <a:solidFill>
                  <a:prstClr val="black"/>
                </a:solidFill>
                <a:latin typeface="Times New Roman"/>
                <a:cs typeface="Times New Roman"/>
              </a:rPr>
              <a:t>also</a:t>
            </a:r>
            <a:r>
              <a:rPr sz="955" spc="-3" dirty="0">
                <a:solidFill>
                  <a:prstClr val="black"/>
                </a:solidFill>
                <a:latin typeface="Times New Roman"/>
                <a:cs typeface="Times New Roman"/>
              </a:rPr>
              <a:t>, Federalist </a:t>
            </a:r>
            <a:r>
              <a:rPr sz="955" dirty="0">
                <a:solidFill>
                  <a:prstClr val="black"/>
                </a:solidFill>
                <a:latin typeface="Times New Roman"/>
                <a:cs typeface="Times New Roman"/>
              </a:rPr>
              <a:t>Nos. 19 </a:t>
            </a:r>
            <a:r>
              <a:rPr sz="955" spc="-7" dirty="0">
                <a:solidFill>
                  <a:prstClr val="black"/>
                </a:solidFill>
                <a:latin typeface="Times New Roman"/>
                <a:cs typeface="Times New Roman"/>
              </a:rPr>
              <a:t>and </a:t>
            </a:r>
            <a:r>
              <a:rPr sz="955" spc="-3" dirty="0">
                <a:solidFill>
                  <a:prstClr val="black"/>
                </a:solidFill>
                <a:latin typeface="Times New Roman"/>
                <a:cs typeface="Times New Roman"/>
              </a:rPr>
              <a:t> </a:t>
            </a:r>
            <a:r>
              <a:rPr sz="955" dirty="0">
                <a:solidFill>
                  <a:prstClr val="black"/>
                </a:solidFill>
                <a:latin typeface="Times New Roman"/>
                <a:cs typeface="Times New Roman"/>
              </a:rPr>
              <a:t>20].</a:t>
            </a:r>
            <a:endParaRPr sz="955">
              <a:solidFill>
                <a:prstClr val="black"/>
              </a:solidFill>
              <a:latin typeface="Times New Roman"/>
              <a:cs typeface="Times New Roman"/>
            </a:endParaRPr>
          </a:p>
          <a:p>
            <a:pPr marL="8659" defTabSz="623438">
              <a:spcBef>
                <a:spcPts val="20"/>
              </a:spcBef>
            </a:pPr>
            <a:r>
              <a:rPr sz="682" spc="-3" dirty="0">
                <a:solidFill>
                  <a:prstClr val="black"/>
                </a:solidFill>
                <a:latin typeface="Verdana"/>
                <a:cs typeface="Verdana"/>
              </a:rPr>
              <a:t>.</a:t>
            </a:r>
            <a:endParaRPr sz="682">
              <a:solidFill>
                <a:prstClr val="black"/>
              </a:solidFill>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16701" y="605444"/>
            <a:ext cx="3724708" cy="5564186"/>
          </a:xfrm>
          <a:prstGeom prst="rect">
            <a:avLst/>
          </a:prstGeom>
        </p:spPr>
        <p:txBody>
          <a:bodyPr vert="horz" wrap="square" lIns="0" tIns="8226" rIns="0" bIns="0" rtlCol="0">
            <a:spAutoFit/>
          </a:bodyPr>
          <a:lstStyle/>
          <a:p>
            <a:pPr marL="93083" defTabSz="623438">
              <a:spcBef>
                <a:spcPts val="65"/>
              </a:spcBef>
            </a:pPr>
            <a:r>
              <a:rPr sz="1091" b="1" spc="-3" dirty="0">
                <a:solidFill>
                  <a:prstClr val="black"/>
                </a:solidFill>
                <a:latin typeface="Times New Roman"/>
                <a:cs typeface="Times New Roman"/>
              </a:rPr>
              <a:t>Compromises </a:t>
            </a:r>
            <a:r>
              <a:rPr sz="1091" b="1" dirty="0">
                <a:solidFill>
                  <a:prstClr val="black"/>
                </a:solidFill>
                <a:latin typeface="Times New Roman"/>
                <a:cs typeface="Times New Roman"/>
              </a:rPr>
              <a:t>That</a:t>
            </a:r>
            <a:r>
              <a:rPr sz="1091" b="1" spc="-7" dirty="0">
                <a:solidFill>
                  <a:prstClr val="black"/>
                </a:solidFill>
                <a:latin typeface="Times New Roman"/>
                <a:cs typeface="Times New Roman"/>
              </a:rPr>
              <a:t> </a:t>
            </a:r>
            <a:r>
              <a:rPr sz="1091" b="1" spc="-3" dirty="0">
                <a:solidFill>
                  <a:prstClr val="black"/>
                </a:solidFill>
                <a:latin typeface="Times New Roman"/>
                <a:cs typeface="Times New Roman"/>
              </a:rPr>
              <a:t>Lead</a:t>
            </a:r>
            <a:r>
              <a:rPr sz="1091" b="1" dirty="0">
                <a:solidFill>
                  <a:prstClr val="black"/>
                </a:solidFill>
                <a:latin typeface="Times New Roman"/>
                <a:cs typeface="Times New Roman"/>
              </a:rPr>
              <a:t> </a:t>
            </a:r>
            <a:r>
              <a:rPr sz="1091" b="1" spc="-3" dirty="0">
                <a:solidFill>
                  <a:prstClr val="black"/>
                </a:solidFill>
                <a:latin typeface="Times New Roman"/>
                <a:cs typeface="Times New Roman"/>
              </a:rPr>
              <a:t>to</a:t>
            </a:r>
            <a:r>
              <a:rPr sz="1091" b="1" spc="7" dirty="0">
                <a:solidFill>
                  <a:prstClr val="black"/>
                </a:solidFill>
                <a:latin typeface="Times New Roman"/>
                <a:cs typeface="Times New Roman"/>
              </a:rPr>
              <a:t> </a:t>
            </a:r>
            <a:r>
              <a:rPr sz="1091" b="1" spc="-7" dirty="0">
                <a:solidFill>
                  <a:prstClr val="black"/>
                </a:solidFill>
                <a:latin typeface="Times New Roman"/>
                <a:cs typeface="Times New Roman"/>
              </a:rPr>
              <a:t>the</a:t>
            </a:r>
            <a:r>
              <a:rPr sz="1091" b="1" dirty="0">
                <a:solidFill>
                  <a:prstClr val="black"/>
                </a:solidFill>
                <a:latin typeface="Times New Roman"/>
                <a:cs typeface="Times New Roman"/>
              </a:rPr>
              <a:t> Adoption</a:t>
            </a:r>
            <a:r>
              <a:rPr sz="1091" b="1" spc="-3" dirty="0">
                <a:solidFill>
                  <a:prstClr val="black"/>
                </a:solidFill>
                <a:latin typeface="Times New Roman"/>
                <a:cs typeface="Times New Roman"/>
              </a:rPr>
              <a:t> </a:t>
            </a:r>
            <a:r>
              <a:rPr sz="1091" b="1" dirty="0">
                <a:solidFill>
                  <a:prstClr val="black"/>
                </a:solidFill>
                <a:latin typeface="Times New Roman"/>
                <a:cs typeface="Times New Roman"/>
              </a:rPr>
              <a:t>of</a:t>
            </a:r>
            <a:r>
              <a:rPr sz="1091" b="1" spc="-7" dirty="0">
                <a:solidFill>
                  <a:prstClr val="black"/>
                </a:solidFill>
                <a:latin typeface="Times New Roman"/>
                <a:cs typeface="Times New Roman"/>
              </a:rPr>
              <a:t> </a:t>
            </a:r>
            <a:r>
              <a:rPr sz="1091" b="1" spc="-3" dirty="0">
                <a:solidFill>
                  <a:prstClr val="black"/>
                </a:solidFill>
                <a:latin typeface="Times New Roman"/>
                <a:cs typeface="Times New Roman"/>
              </a:rPr>
              <a:t>the</a:t>
            </a:r>
            <a:r>
              <a:rPr sz="1091" b="1" dirty="0">
                <a:solidFill>
                  <a:prstClr val="black"/>
                </a:solidFill>
                <a:latin typeface="Times New Roman"/>
                <a:cs typeface="Times New Roman"/>
              </a:rPr>
              <a:t> </a:t>
            </a:r>
            <a:r>
              <a:rPr sz="1091" b="1" spc="-3" dirty="0">
                <a:solidFill>
                  <a:prstClr val="black"/>
                </a:solidFill>
                <a:latin typeface="Times New Roman"/>
                <a:cs typeface="Times New Roman"/>
              </a:rPr>
              <a:t>Constitution</a:t>
            </a:r>
            <a:endParaRPr sz="1091">
              <a:solidFill>
                <a:prstClr val="black"/>
              </a:solidFill>
              <a:latin typeface="Times New Roman"/>
              <a:cs typeface="Times New Roman"/>
            </a:endParaRPr>
          </a:p>
          <a:p>
            <a:pPr marL="8659" marR="109535" defTabSz="623438">
              <a:lnSpc>
                <a:spcPct val="95900"/>
              </a:lnSpc>
              <a:spcBef>
                <a:spcPts val="937"/>
              </a:spcBef>
            </a:pPr>
            <a:r>
              <a:rPr sz="1091" spc="-3" dirty="0">
                <a:solidFill>
                  <a:prstClr val="black"/>
                </a:solidFill>
                <a:latin typeface="Times New Roman"/>
                <a:cs typeface="Times New Roman"/>
              </a:rPr>
              <a:t>Several</a:t>
            </a:r>
            <a:r>
              <a:rPr sz="1091" spc="-7" dirty="0">
                <a:solidFill>
                  <a:prstClr val="black"/>
                </a:solidFill>
                <a:latin typeface="Times New Roman"/>
                <a:cs typeface="Times New Roman"/>
              </a:rPr>
              <a:t> </a:t>
            </a:r>
            <a:r>
              <a:rPr sz="1091" spc="-3" dirty="0">
                <a:solidFill>
                  <a:prstClr val="black"/>
                </a:solidFill>
                <a:latin typeface="Times New Roman"/>
                <a:cs typeface="Times New Roman"/>
              </a:rPr>
              <a:t>concerns </a:t>
            </a:r>
            <a:r>
              <a:rPr sz="1091" dirty="0">
                <a:solidFill>
                  <a:prstClr val="black"/>
                </a:solidFill>
                <a:latin typeface="Times New Roman"/>
                <a:cs typeface="Times New Roman"/>
              </a:rPr>
              <a:t>had </a:t>
            </a:r>
            <a:r>
              <a:rPr sz="1091" spc="-3" dirty="0">
                <a:solidFill>
                  <a:prstClr val="black"/>
                </a:solidFill>
                <a:latin typeface="Times New Roman"/>
                <a:cs typeface="Times New Roman"/>
              </a:rPr>
              <a:t>to</a:t>
            </a:r>
            <a:r>
              <a:rPr sz="1091" spc="3" dirty="0">
                <a:solidFill>
                  <a:prstClr val="black"/>
                </a:solidFill>
                <a:latin typeface="Times New Roman"/>
                <a:cs typeface="Times New Roman"/>
              </a:rPr>
              <a:t> </a:t>
            </a:r>
            <a:r>
              <a:rPr sz="1091" dirty="0">
                <a:solidFill>
                  <a:prstClr val="black"/>
                </a:solidFill>
                <a:latin typeface="Times New Roman"/>
                <a:cs typeface="Times New Roman"/>
              </a:rPr>
              <a:t>be</a:t>
            </a:r>
            <a:r>
              <a:rPr sz="1091" spc="-3" dirty="0">
                <a:solidFill>
                  <a:prstClr val="black"/>
                </a:solidFill>
                <a:latin typeface="Times New Roman"/>
                <a:cs typeface="Times New Roman"/>
              </a:rPr>
              <a:t> overcome</a:t>
            </a:r>
            <a:r>
              <a:rPr sz="1091" spc="3" dirty="0">
                <a:solidFill>
                  <a:prstClr val="black"/>
                </a:solidFill>
                <a:latin typeface="Times New Roman"/>
                <a:cs typeface="Times New Roman"/>
              </a:rPr>
              <a:t> </a:t>
            </a:r>
            <a:r>
              <a:rPr sz="1091" spc="-3" dirty="0">
                <a:solidFill>
                  <a:prstClr val="black"/>
                </a:solidFill>
                <a:latin typeface="Times New Roman"/>
                <a:cs typeface="Times New Roman"/>
              </a:rPr>
              <a:t>to</a:t>
            </a:r>
            <a:r>
              <a:rPr sz="1091" dirty="0">
                <a:solidFill>
                  <a:prstClr val="black"/>
                </a:solidFill>
                <a:latin typeface="Times New Roman"/>
                <a:cs typeface="Times New Roman"/>
              </a:rPr>
              <a:t> get </a:t>
            </a:r>
            <a:r>
              <a:rPr sz="1091" spc="-3" dirty="0">
                <a:solidFill>
                  <a:prstClr val="black"/>
                </a:solidFill>
                <a:latin typeface="Times New Roman"/>
                <a:cs typeface="Times New Roman"/>
              </a:rPr>
              <a:t>a</a:t>
            </a:r>
            <a:r>
              <a:rPr sz="1091" spc="3" dirty="0">
                <a:solidFill>
                  <a:prstClr val="black"/>
                </a:solidFill>
                <a:latin typeface="Times New Roman"/>
                <a:cs typeface="Times New Roman"/>
              </a:rPr>
              <a:t> </a:t>
            </a:r>
            <a:r>
              <a:rPr sz="1091" spc="-3" dirty="0">
                <a:solidFill>
                  <a:prstClr val="black"/>
                </a:solidFill>
                <a:latin typeface="Times New Roman"/>
                <a:cs typeface="Times New Roman"/>
              </a:rPr>
              <a:t>minimum</a:t>
            </a:r>
            <a:r>
              <a:rPr sz="1091" spc="7" dirty="0">
                <a:solidFill>
                  <a:prstClr val="black"/>
                </a:solidFill>
                <a:latin typeface="Times New Roman"/>
                <a:cs typeface="Times New Roman"/>
              </a:rPr>
              <a:t> </a:t>
            </a:r>
            <a:r>
              <a:rPr sz="1091" dirty="0">
                <a:solidFill>
                  <a:prstClr val="black"/>
                </a:solidFill>
                <a:latin typeface="Times New Roman"/>
                <a:cs typeface="Times New Roman"/>
              </a:rPr>
              <a:t>of</a:t>
            </a:r>
            <a:r>
              <a:rPr sz="1091" spc="-3" dirty="0">
                <a:solidFill>
                  <a:prstClr val="black"/>
                </a:solidFill>
                <a:latin typeface="Times New Roman"/>
                <a:cs typeface="Times New Roman"/>
              </a:rPr>
              <a:t> </a:t>
            </a:r>
            <a:r>
              <a:rPr sz="1091" dirty="0">
                <a:solidFill>
                  <a:prstClr val="black"/>
                </a:solidFill>
                <a:latin typeface="Times New Roman"/>
                <a:cs typeface="Times New Roman"/>
              </a:rPr>
              <a:t>nine </a:t>
            </a:r>
            <a:r>
              <a:rPr sz="1091" spc="3" dirty="0">
                <a:solidFill>
                  <a:prstClr val="black"/>
                </a:solidFill>
                <a:latin typeface="Times New Roman"/>
                <a:cs typeface="Times New Roman"/>
              </a:rPr>
              <a:t> </a:t>
            </a:r>
            <a:r>
              <a:rPr sz="1091" spc="-3" dirty="0">
                <a:solidFill>
                  <a:prstClr val="black"/>
                </a:solidFill>
                <a:latin typeface="Times New Roman"/>
                <a:cs typeface="Times New Roman"/>
              </a:rPr>
              <a:t>states</a:t>
            </a:r>
            <a:r>
              <a:rPr sz="1091" dirty="0">
                <a:solidFill>
                  <a:prstClr val="black"/>
                </a:solidFill>
                <a:latin typeface="Times New Roman"/>
                <a:cs typeface="Times New Roman"/>
              </a:rPr>
              <a:t> </a:t>
            </a:r>
            <a:r>
              <a:rPr sz="1091" spc="-3" dirty="0">
                <a:solidFill>
                  <a:prstClr val="black"/>
                </a:solidFill>
                <a:latin typeface="Times New Roman"/>
                <a:cs typeface="Times New Roman"/>
              </a:rPr>
              <a:t>to</a:t>
            </a:r>
            <a:r>
              <a:rPr sz="1091" spc="3" dirty="0">
                <a:solidFill>
                  <a:prstClr val="black"/>
                </a:solidFill>
                <a:latin typeface="Times New Roman"/>
                <a:cs typeface="Times New Roman"/>
              </a:rPr>
              <a:t> </a:t>
            </a:r>
            <a:r>
              <a:rPr sz="1091" spc="-3" dirty="0">
                <a:solidFill>
                  <a:prstClr val="black"/>
                </a:solidFill>
                <a:latin typeface="Times New Roman"/>
                <a:cs typeface="Times New Roman"/>
              </a:rPr>
              <a:t>ratify</a:t>
            </a:r>
            <a:r>
              <a:rPr sz="1091" spc="3" dirty="0">
                <a:solidFill>
                  <a:prstClr val="black"/>
                </a:solidFill>
                <a:latin typeface="Times New Roman"/>
                <a:cs typeface="Times New Roman"/>
              </a:rPr>
              <a:t> </a:t>
            </a:r>
            <a:r>
              <a:rPr sz="1091" dirty="0">
                <a:solidFill>
                  <a:prstClr val="black"/>
                </a:solidFill>
                <a:latin typeface="Times New Roman"/>
                <a:cs typeface="Times New Roman"/>
              </a:rPr>
              <a:t>the</a:t>
            </a:r>
            <a:r>
              <a:rPr sz="1091" spc="7" dirty="0">
                <a:solidFill>
                  <a:prstClr val="black"/>
                </a:solidFill>
                <a:latin typeface="Times New Roman"/>
                <a:cs typeface="Times New Roman"/>
              </a:rPr>
              <a:t> </a:t>
            </a:r>
            <a:r>
              <a:rPr sz="1091" spc="-3" dirty="0">
                <a:solidFill>
                  <a:prstClr val="black"/>
                </a:solidFill>
                <a:latin typeface="Times New Roman"/>
                <a:cs typeface="Times New Roman"/>
              </a:rPr>
              <a:t>Constitution;</a:t>
            </a:r>
            <a:r>
              <a:rPr sz="1091" dirty="0">
                <a:solidFill>
                  <a:prstClr val="black"/>
                </a:solidFill>
                <a:latin typeface="Times New Roman"/>
                <a:cs typeface="Times New Roman"/>
              </a:rPr>
              <a:t> the</a:t>
            </a:r>
            <a:r>
              <a:rPr sz="1091" spc="3" dirty="0">
                <a:solidFill>
                  <a:prstClr val="black"/>
                </a:solidFill>
                <a:latin typeface="Times New Roman"/>
                <a:cs typeface="Times New Roman"/>
              </a:rPr>
              <a:t> </a:t>
            </a:r>
            <a:r>
              <a:rPr sz="1091" spc="-3" dirty="0">
                <a:solidFill>
                  <a:prstClr val="black"/>
                </a:solidFill>
                <a:latin typeface="Times New Roman"/>
                <a:cs typeface="Times New Roman"/>
              </a:rPr>
              <a:t>first example</a:t>
            </a:r>
            <a:r>
              <a:rPr sz="1091" spc="7" dirty="0">
                <a:solidFill>
                  <a:prstClr val="black"/>
                </a:solidFill>
                <a:latin typeface="Times New Roman"/>
                <a:cs typeface="Times New Roman"/>
              </a:rPr>
              <a:t> </a:t>
            </a:r>
            <a:r>
              <a:rPr sz="1091" dirty="0">
                <a:solidFill>
                  <a:prstClr val="black"/>
                </a:solidFill>
                <a:latin typeface="Times New Roman"/>
                <a:cs typeface="Times New Roman"/>
              </a:rPr>
              <a:t>of</a:t>
            </a:r>
            <a:r>
              <a:rPr sz="1091" spc="-3" dirty="0">
                <a:solidFill>
                  <a:prstClr val="black"/>
                </a:solidFill>
                <a:latin typeface="Times New Roman"/>
                <a:cs typeface="Times New Roman"/>
              </a:rPr>
              <a:t> </a:t>
            </a:r>
            <a:r>
              <a:rPr sz="1091" dirty="0">
                <a:solidFill>
                  <a:prstClr val="black"/>
                </a:solidFill>
                <a:latin typeface="Times New Roman"/>
                <a:cs typeface="Times New Roman"/>
              </a:rPr>
              <a:t>the</a:t>
            </a:r>
            <a:r>
              <a:rPr sz="1091" spc="7" dirty="0">
                <a:solidFill>
                  <a:prstClr val="black"/>
                </a:solidFill>
                <a:latin typeface="Times New Roman"/>
                <a:cs typeface="Times New Roman"/>
              </a:rPr>
              <a:t> </a:t>
            </a:r>
            <a:r>
              <a:rPr sz="1091" spc="-3" dirty="0">
                <a:solidFill>
                  <a:prstClr val="black"/>
                </a:solidFill>
                <a:latin typeface="Times New Roman"/>
                <a:cs typeface="Times New Roman"/>
              </a:rPr>
              <a:t>Framers’ </a:t>
            </a:r>
            <a:r>
              <a:rPr sz="1091" spc="-262" dirty="0">
                <a:solidFill>
                  <a:prstClr val="black"/>
                </a:solidFill>
                <a:latin typeface="Times New Roman"/>
                <a:cs typeface="Times New Roman"/>
              </a:rPr>
              <a:t> </a:t>
            </a:r>
            <a:r>
              <a:rPr sz="1091" spc="-3" dirty="0">
                <a:solidFill>
                  <a:prstClr val="black"/>
                </a:solidFill>
                <a:latin typeface="Times New Roman"/>
                <a:cs typeface="Times New Roman"/>
              </a:rPr>
              <a:t>design</a:t>
            </a:r>
            <a:r>
              <a:rPr sz="1091" dirty="0">
                <a:solidFill>
                  <a:prstClr val="black"/>
                </a:solidFill>
                <a:latin typeface="Times New Roman"/>
                <a:cs typeface="Times New Roman"/>
              </a:rPr>
              <a:t> of</a:t>
            </a:r>
            <a:r>
              <a:rPr sz="1091" spc="-7" dirty="0">
                <a:solidFill>
                  <a:prstClr val="black"/>
                </a:solidFill>
                <a:latin typeface="Times New Roman"/>
                <a:cs typeface="Times New Roman"/>
              </a:rPr>
              <a:t> </a:t>
            </a:r>
            <a:r>
              <a:rPr sz="1091" spc="-3" dirty="0">
                <a:solidFill>
                  <a:prstClr val="black"/>
                </a:solidFill>
                <a:latin typeface="Times New Roman"/>
                <a:cs typeface="Times New Roman"/>
              </a:rPr>
              <a:t>seeking</a:t>
            </a:r>
            <a:r>
              <a:rPr sz="1091" dirty="0">
                <a:solidFill>
                  <a:prstClr val="black"/>
                </a:solidFill>
                <a:latin typeface="Times New Roman"/>
                <a:cs typeface="Times New Roman"/>
              </a:rPr>
              <a:t> consensus</a:t>
            </a:r>
            <a:r>
              <a:rPr sz="1091" spc="-3" dirty="0">
                <a:solidFill>
                  <a:prstClr val="black"/>
                </a:solidFill>
                <a:latin typeface="Times New Roman"/>
                <a:cs typeface="Times New Roman"/>
              </a:rPr>
              <a:t> to</a:t>
            </a:r>
            <a:r>
              <a:rPr sz="1091" spc="3" dirty="0">
                <a:solidFill>
                  <a:prstClr val="black"/>
                </a:solidFill>
                <a:latin typeface="Times New Roman"/>
                <a:cs typeface="Times New Roman"/>
              </a:rPr>
              <a:t> </a:t>
            </a:r>
            <a:r>
              <a:rPr sz="1091" spc="-3" dirty="0">
                <a:solidFill>
                  <a:prstClr val="black"/>
                </a:solidFill>
                <a:latin typeface="Times New Roman"/>
                <a:cs typeface="Times New Roman"/>
              </a:rPr>
              <a:t>achieve stable</a:t>
            </a:r>
            <a:r>
              <a:rPr sz="1091" spc="-7" dirty="0">
                <a:solidFill>
                  <a:prstClr val="black"/>
                </a:solidFill>
                <a:latin typeface="Times New Roman"/>
                <a:cs typeface="Times New Roman"/>
              </a:rPr>
              <a:t> </a:t>
            </a:r>
            <a:r>
              <a:rPr sz="1091" dirty="0">
                <a:solidFill>
                  <a:prstClr val="black"/>
                </a:solidFill>
                <a:latin typeface="Times New Roman"/>
                <a:cs typeface="Times New Roman"/>
              </a:rPr>
              <a:t>policymaking.</a:t>
            </a:r>
            <a:endParaRPr sz="1091">
              <a:solidFill>
                <a:prstClr val="black"/>
              </a:solidFill>
              <a:latin typeface="Times New Roman"/>
              <a:cs typeface="Times New Roman"/>
            </a:endParaRPr>
          </a:p>
          <a:p>
            <a:pPr defTabSz="623438">
              <a:spcBef>
                <a:spcPts val="34"/>
              </a:spcBef>
            </a:pPr>
            <a:endParaRPr sz="1091">
              <a:solidFill>
                <a:prstClr val="black"/>
              </a:solidFill>
              <a:latin typeface="Times New Roman"/>
              <a:cs typeface="Times New Roman"/>
            </a:endParaRPr>
          </a:p>
          <a:p>
            <a:pPr marL="8659" marR="656342" defTabSz="623438">
              <a:lnSpc>
                <a:spcPts val="1254"/>
              </a:lnSpc>
            </a:pPr>
            <a:r>
              <a:rPr sz="1091" spc="-7" dirty="0">
                <a:solidFill>
                  <a:prstClr val="black"/>
                </a:solidFill>
                <a:latin typeface="Times New Roman"/>
                <a:cs typeface="Times New Roman"/>
              </a:rPr>
              <a:t>Two</a:t>
            </a:r>
            <a:r>
              <a:rPr sz="1091" dirty="0">
                <a:solidFill>
                  <a:prstClr val="black"/>
                </a:solidFill>
                <a:latin typeface="Times New Roman"/>
                <a:cs typeface="Times New Roman"/>
              </a:rPr>
              <a:t> </a:t>
            </a:r>
            <a:r>
              <a:rPr sz="1091" spc="-3" dirty="0">
                <a:solidFill>
                  <a:prstClr val="black"/>
                </a:solidFill>
                <a:latin typeface="Times New Roman"/>
                <a:cs typeface="Times New Roman"/>
              </a:rPr>
              <a:t>examples </a:t>
            </a:r>
            <a:r>
              <a:rPr sz="1091" dirty="0">
                <a:solidFill>
                  <a:prstClr val="black"/>
                </a:solidFill>
                <a:latin typeface="Times New Roman"/>
                <a:cs typeface="Times New Roman"/>
              </a:rPr>
              <a:t>of</a:t>
            </a:r>
            <a:r>
              <a:rPr sz="1091" spc="-7" dirty="0">
                <a:solidFill>
                  <a:prstClr val="black"/>
                </a:solidFill>
                <a:latin typeface="Times New Roman"/>
                <a:cs typeface="Times New Roman"/>
              </a:rPr>
              <a:t> </a:t>
            </a:r>
            <a:r>
              <a:rPr sz="1091" dirty="0">
                <a:solidFill>
                  <a:prstClr val="black"/>
                </a:solidFill>
                <a:latin typeface="Times New Roman"/>
                <a:cs typeface="Times New Roman"/>
              </a:rPr>
              <a:t>consensus</a:t>
            </a:r>
            <a:r>
              <a:rPr sz="1091" spc="-3" dirty="0">
                <a:solidFill>
                  <a:prstClr val="black"/>
                </a:solidFill>
                <a:latin typeface="Times New Roman"/>
                <a:cs typeface="Times New Roman"/>
              </a:rPr>
              <a:t> –</a:t>
            </a:r>
            <a:r>
              <a:rPr sz="1091" dirty="0">
                <a:solidFill>
                  <a:prstClr val="black"/>
                </a:solidFill>
                <a:latin typeface="Times New Roman"/>
                <a:cs typeface="Times New Roman"/>
              </a:rPr>
              <a:t> </a:t>
            </a:r>
            <a:r>
              <a:rPr sz="1091" spc="-3" dirty="0">
                <a:solidFill>
                  <a:prstClr val="black"/>
                </a:solidFill>
                <a:latin typeface="Times New Roman"/>
                <a:cs typeface="Times New Roman"/>
              </a:rPr>
              <a:t>commonly</a:t>
            </a:r>
            <a:r>
              <a:rPr sz="1091" dirty="0">
                <a:solidFill>
                  <a:prstClr val="black"/>
                </a:solidFill>
                <a:latin typeface="Times New Roman"/>
                <a:cs typeface="Times New Roman"/>
              </a:rPr>
              <a:t> </a:t>
            </a:r>
            <a:r>
              <a:rPr sz="1091" spc="-3" dirty="0">
                <a:solidFill>
                  <a:prstClr val="black"/>
                </a:solidFill>
                <a:latin typeface="Times New Roman"/>
                <a:cs typeface="Times New Roman"/>
              </a:rPr>
              <a:t>referred</a:t>
            </a:r>
            <a:r>
              <a:rPr sz="1091" dirty="0">
                <a:solidFill>
                  <a:prstClr val="black"/>
                </a:solidFill>
                <a:latin typeface="Times New Roman"/>
                <a:cs typeface="Times New Roman"/>
              </a:rPr>
              <a:t> </a:t>
            </a:r>
            <a:r>
              <a:rPr sz="1091" spc="-3" dirty="0">
                <a:solidFill>
                  <a:prstClr val="black"/>
                </a:solidFill>
                <a:latin typeface="Times New Roman"/>
                <a:cs typeface="Times New Roman"/>
              </a:rPr>
              <a:t>to</a:t>
            </a:r>
            <a:r>
              <a:rPr sz="1091" dirty="0">
                <a:solidFill>
                  <a:prstClr val="black"/>
                </a:solidFill>
                <a:latin typeface="Times New Roman"/>
                <a:cs typeface="Times New Roman"/>
              </a:rPr>
              <a:t> </a:t>
            </a:r>
            <a:r>
              <a:rPr sz="1091" spc="-3" dirty="0">
                <a:solidFill>
                  <a:prstClr val="black"/>
                </a:solidFill>
                <a:latin typeface="Times New Roman"/>
                <a:cs typeface="Times New Roman"/>
              </a:rPr>
              <a:t>as </a:t>
            </a:r>
            <a:r>
              <a:rPr sz="1091" spc="-262" dirty="0">
                <a:solidFill>
                  <a:prstClr val="black"/>
                </a:solidFill>
                <a:latin typeface="Times New Roman"/>
                <a:cs typeface="Times New Roman"/>
              </a:rPr>
              <a:t> </a:t>
            </a:r>
            <a:r>
              <a:rPr sz="1091" spc="-3" dirty="0">
                <a:solidFill>
                  <a:prstClr val="black"/>
                </a:solidFill>
                <a:latin typeface="Times New Roman"/>
                <a:cs typeface="Times New Roman"/>
              </a:rPr>
              <a:t>compromises</a:t>
            </a:r>
            <a:r>
              <a:rPr sz="1091" spc="-7" dirty="0">
                <a:solidFill>
                  <a:prstClr val="black"/>
                </a:solidFill>
                <a:latin typeface="Times New Roman"/>
                <a:cs typeface="Times New Roman"/>
              </a:rPr>
              <a:t> </a:t>
            </a:r>
            <a:r>
              <a:rPr sz="1091" spc="-3" dirty="0">
                <a:solidFill>
                  <a:prstClr val="black"/>
                </a:solidFill>
                <a:latin typeface="Times New Roman"/>
                <a:cs typeface="Times New Roman"/>
              </a:rPr>
              <a:t>–</a:t>
            </a:r>
            <a:r>
              <a:rPr sz="1091" dirty="0">
                <a:solidFill>
                  <a:prstClr val="black"/>
                </a:solidFill>
                <a:latin typeface="Times New Roman"/>
                <a:cs typeface="Times New Roman"/>
              </a:rPr>
              <a:t> involved </a:t>
            </a:r>
            <a:r>
              <a:rPr sz="1091" spc="-3" dirty="0">
                <a:solidFill>
                  <a:prstClr val="black"/>
                </a:solidFill>
                <a:latin typeface="Times New Roman"/>
                <a:cs typeface="Times New Roman"/>
              </a:rPr>
              <a:t>federalism:</a:t>
            </a:r>
            <a:endParaRPr sz="1091">
              <a:solidFill>
                <a:prstClr val="black"/>
              </a:solidFill>
              <a:latin typeface="Times New Roman"/>
              <a:cs typeface="Times New Roman"/>
            </a:endParaRPr>
          </a:p>
          <a:p>
            <a:pPr defTabSz="623438"/>
            <a:endParaRPr sz="1091">
              <a:solidFill>
                <a:prstClr val="black"/>
              </a:solidFill>
              <a:latin typeface="Times New Roman"/>
              <a:cs typeface="Times New Roman"/>
            </a:endParaRPr>
          </a:p>
          <a:p>
            <a:pPr marL="8659" marR="154993" defTabSz="623438">
              <a:lnSpc>
                <a:spcPts val="1254"/>
              </a:lnSpc>
              <a:buFontTx/>
              <a:buAutoNum type="arabicParenBoth"/>
              <a:tabLst>
                <a:tab pos="204349" algn="l"/>
              </a:tabLst>
            </a:pPr>
            <a:r>
              <a:rPr sz="1091" b="1" spc="-3" dirty="0">
                <a:solidFill>
                  <a:prstClr val="black"/>
                </a:solidFill>
                <a:latin typeface="Times New Roman"/>
                <a:cs typeface="Times New Roman"/>
              </a:rPr>
              <a:t>The</a:t>
            </a:r>
            <a:r>
              <a:rPr sz="1091" b="1" spc="3" dirty="0">
                <a:solidFill>
                  <a:prstClr val="black"/>
                </a:solidFill>
                <a:latin typeface="Times New Roman"/>
                <a:cs typeface="Times New Roman"/>
              </a:rPr>
              <a:t> </a:t>
            </a:r>
            <a:r>
              <a:rPr sz="1091" b="1" spc="-3" dirty="0">
                <a:solidFill>
                  <a:prstClr val="black"/>
                </a:solidFill>
                <a:latin typeface="Times New Roman"/>
                <a:cs typeface="Times New Roman"/>
              </a:rPr>
              <a:t>fear </a:t>
            </a:r>
            <a:r>
              <a:rPr sz="1091" b="1" dirty="0">
                <a:solidFill>
                  <a:prstClr val="black"/>
                </a:solidFill>
                <a:latin typeface="Times New Roman"/>
                <a:cs typeface="Times New Roman"/>
              </a:rPr>
              <a:t>of</a:t>
            </a:r>
            <a:r>
              <a:rPr sz="1091" b="1" spc="3" dirty="0">
                <a:solidFill>
                  <a:prstClr val="black"/>
                </a:solidFill>
                <a:latin typeface="Times New Roman"/>
                <a:cs typeface="Times New Roman"/>
              </a:rPr>
              <a:t> </a:t>
            </a:r>
            <a:r>
              <a:rPr sz="1091" b="1" dirty="0">
                <a:solidFill>
                  <a:prstClr val="black"/>
                </a:solidFill>
                <a:latin typeface="Times New Roman"/>
                <a:cs typeface="Times New Roman"/>
              </a:rPr>
              <a:t>small</a:t>
            </a:r>
            <a:r>
              <a:rPr sz="1091" b="1" spc="-3" dirty="0">
                <a:solidFill>
                  <a:prstClr val="black"/>
                </a:solidFill>
                <a:latin typeface="Times New Roman"/>
                <a:cs typeface="Times New Roman"/>
              </a:rPr>
              <a:t> states</a:t>
            </a:r>
            <a:r>
              <a:rPr sz="1091" b="1" dirty="0">
                <a:solidFill>
                  <a:prstClr val="black"/>
                </a:solidFill>
                <a:latin typeface="Times New Roman"/>
                <a:cs typeface="Times New Roman"/>
              </a:rPr>
              <a:t> </a:t>
            </a:r>
            <a:r>
              <a:rPr sz="1091" b="1" spc="-3" dirty="0">
                <a:solidFill>
                  <a:prstClr val="black"/>
                </a:solidFill>
                <a:latin typeface="Times New Roman"/>
                <a:cs typeface="Times New Roman"/>
              </a:rPr>
              <a:t>that</a:t>
            </a:r>
            <a:r>
              <a:rPr sz="1091" b="1" spc="-7" dirty="0">
                <a:solidFill>
                  <a:prstClr val="black"/>
                </a:solidFill>
                <a:latin typeface="Times New Roman"/>
                <a:cs typeface="Times New Roman"/>
              </a:rPr>
              <a:t> </a:t>
            </a:r>
            <a:r>
              <a:rPr sz="1091" b="1" dirty="0">
                <a:solidFill>
                  <a:prstClr val="black"/>
                </a:solidFill>
                <a:latin typeface="Times New Roman"/>
                <a:cs typeface="Times New Roman"/>
              </a:rPr>
              <a:t>they </a:t>
            </a:r>
            <a:r>
              <a:rPr sz="1091" b="1" spc="-3" dirty="0">
                <a:solidFill>
                  <a:prstClr val="black"/>
                </a:solidFill>
                <a:latin typeface="Times New Roman"/>
                <a:cs typeface="Times New Roman"/>
              </a:rPr>
              <a:t>would</a:t>
            </a:r>
            <a:r>
              <a:rPr sz="1091" b="1" dirty="0">
                <a:solidFill>
                  <a:prstClr val="black"/>
                </a:solidFill>
                <a:latin typeface="Times New Roman"/>
                <a:cs typeface="Times New Roman"/>
              </a:rPr>
              <a:t> </a:t>
            </a:r>
            <a:r>
              <a:rPr sz="1091" b="1" spc="-3" dirty="0">
                <a:solidFill>
                  <a:prstClr val="black"/>
                </a:solidFill>
                <a:latin typeface="Times New Roman"/>
                <a:cs typeface="Times New Roman"/>
              </a:rPr>
              <a:t>lose power</a:t>
            </a:r>
            <a:r>
              <a:rPr sz="1091" b="1" dirty="0">
                <a:solidFill>
                  <a:prstClr val="black"/>
                </a:solidFill>
                <a:latin typeface="Times New Roman"/>
                <a:cs typeface="Times New Roman"/>
              </a:rPr>
              <a:t> </a:t>
            </a:r>
            <a:r>
              <a:rPr sz="1091" b="1" spc="-3" dirty="0">
                <a:solidFill>
                  <a:prstClr val="black"/>
                </a:solidFill>
                <a:latin typeface="Times New Roman"/>
                <a:cs typeface="Times New Roman"/>
              </a:rPr>
              <a:t>to</a:t>
            </a:r>
            <a:r>
              <a:rPr sz="1091" b="1" spc="7" dirty="0">
                <a:solidFill>
                  <a:prstClr val="black"/>
                </a:solidFill>
                <a:latin typeface="Times New Roman"/>
                <a:cs typeface="Times New Roman"/>
              </a:rPr>
              <a:t> </a:t>
            </a:r>
            <a:r>
              <a:rPr sz="1091" b="1" spc="-7" dirty="0">
                <a:solidFill>
                  <a:prstClr val="black"/>
                </a:solidFill>
                <a:latin typeface="Times New Roman"/>
                <a:cs typeface="Times New Roman"/>
              </a:rPr>
              <a:t>the </a:t>
            </a:r>
            <a:r>
              <a:rPr sz="1091" b="1" spc="-262" dirty="0">
                <a:solidFill>
                  <a:prstClr val="black"/>
                </a:solidFill>
                <a:latin typeface="Times New Roman"/>
                <a:cs typeface="Times New Roman"/>
              </a:rPr>
              <a:t> </a:t>
            </a:r>
            <a:r>
              <a:rPr sz="1091" b="1" dirty="0">
                <a:solidFill>
                  <a:prstClr val="black"/>
                </a:solidFill>
                <a:latin typeface="Times New Roman"/>
                <a:cs typeface="Times New Roman"/>
              </a:rPr>
              <a:t>large</a:t>
            </a:r>
            <a:r>
              <a:rPr sz="1091" b="1" spc="-7" dirty="0">
                <a:solidFill>
                  <a:prstClr val="black"/>
                </a:solidFill>
                <a:latin typeface="Times New Roman"/>
                <a:cs typeface="Times New Roman"/>
              </a:rPr>
              <a:t> </a:t>
            </a:r>
            <a:r>
              <a:rPr sz="1091" b="1" spc="-3" dirty="0">
                <a:solidFill>
                  <a:prstClr val="black"/>
                </a:solidFill>
                <a:latin typeface="Times New Roman"/>
                <a:cs typeface="Times New Roman"/>
              </a:rPr>
              <a:t>states was </a:t>
            </a:r>
            <a:r>
              <a:rPr sz="1091" b="1" dirty="0">
                <a:solidFill>
                  <a:prstClr val="black"/>
                </a:solidFill>
                <a:latin typeface="Times New Roman"/>
                <a:cs typeface="Times New Roman"/>
              </a:rPr>
              <a:t>resolved</a:t>
            </a:r>
            <a:r>
              <a:rPr sz="1091" b="1" spc="-3" dirty="0">
                <a:solidFill>
                  <a:prstClr val="black"/>
                </a:solidFill>
                <a:latin typeface="Times New Roman"/>
                <a:cs typeface="Times New Roman"/>
              </a:rPr>
              <a:t> by</a:t>
            </a:r>
            <a:r>
              <a:rPr sz="1091" spc="-3" dirty="0">
                <a:solidFill>
                  <a:prstClr val="black"/>
                </a:solidFill>
                <a:latin typeface="Times New Roman"/>
                <a:cs typeface="Times New Roman"/>
              </a:rPr>
              <a:t>:</a:t>
            </a:r>
            <a:endParaRPr sz="1091">
              <a:solidFill>
                <a:prstClr val="black"/>
              </a:solidFill>
              <a:latin typeface="Times New Roman"/>
              <a:cs typeface="Times New Roman"/>
            </a:endParaRPr>
          </a:p>
          <a:p>
            <a:pPr defTabSz="623438">
              <a:buFontTx/>
              <a:buAutoNum type="arabicParenBoth"/>
            </a:pPr>
            <a:endParaRPr sz="1091">
              <a:solidFill>
                <a:prstClr val="black"/>
              </a:solidFill>
              <a:latin typeface="Times New Roman"/>
              <a:cs typeface="Times New Roman"/>
            </a:endParaRPr>
          </a:p>
          <a:p>
            <a:pPr marL="354580" marR="155427" lvl="1" indent="-104339" defTabSz="623438">
              <a:lnSpc>
                <a:spcPts val="1254"/>
              </a:lnSpc>
              <a:buFontTx/>
              <a:buAutoNum type="alphaLcParenBoth"/>
              <a:tabLst>
                <a:tab pos="473207" algn="l"/>
              </a:tabLst>
            </a:pPr>
            <a:r>
              <a:rPr sz="1091" dirty="0">
                <a:solidFill>
                  <a:prstClr val="black"/>
                </a:solidFill>
                <a:latin typeface="Times New Roman"/>
                <a:cs typeface="Times New Roman"/>
              </a:rPr>
              <a:t>the </a:t>
            </a:r>
            <a:r>
              <a:rPr sz="1091" spc="-3" dirty="0">
                <a:solidFill>
                  <a:prstClr val="black"/>
                </a:solidFill>
                <a:latin typeface="Times New Roman"/>
                <a:cs typeface="Times New Roman"/>
              </a:rPr>
              <a:t>makeup </a:t>
            </a:r>
            <a:r>
              <a:rPr sz="1091" dirty="0">
                <a:solidFill>
                  <a:prstClr val="black"/>
                </a:solidFill>
                <a:latin typeface="Times New Roman"/>
                <a:cs typeface="Times New Roman"/>
              </a:rPr>
              <a:t>of the </a:t>
            </a:r>
            <a:r>
              <a:rPr sz="1091" spc="-3" dirty="0">
                <a:solidFill>
                  <a:prstClr val="black"/>
                </a:solidFill>
                <a:latin typeface="Times New Roman"/>
                <a:cs typeface="Times New Roman"/>
              </a:rPr>
              <a:t>Senate </a:t>
            </a:r>
            <a:r>
              <a:rPr sz="1091" dirty="0">
                <a:solidFill>
                  <a:prstClr val="black"/>
                </a:solidFill>
                <a:latin typeface="Times New Roman"/>
                <a:cs typeface="Times New Roman"/>
              </a:rPr>
              <a:t>(equal </a:t>
            </a:r>
            <a:r>
              <a:rPr sz="1091" spc="-3" dirty="0">
                <a:solidFill>
                  <a:prstClr val="black"/>
                </a:solidFill>
                <a:latin typeface="Times New Roman"/>
                <a:cs typeface="Times New Roman"/>
              </a:rPr>
              <a:t>amount </a:t>
            </a:r>
            <a:r>
              <a:rPr sz="1091" dirty="0">
                <a:solidFill>
                  <a:prstClr val="black"/>
                </a:solidFill>
                <a:latin typeface="Times New Roman"/>
                <a:cs typeface="Times New Roman"/>
              </a:rPr>
              <a:t>of </a:t>
            </a:r>
            <a:r>
              <a:rPr sz="1091" spc="-3" dirty="0">
                <a:solidFill>
                  <a:prstClr val="black"/>
                </a:solidFill>
                <a:latin typeface="Times New Roman"/>
                <a:cs typeface="Times New Roman"/>
              </a:rPr>
              <a:t>Senators (2) </a:t>
            </a:r>
            <a:r>
              <a:rPr sz="1091" spc="-262" dirty="0">
                <a:solidFill>
                  <a:prstClr val="black"/>
                </a:solidFill>
                <a:latin typeface="Times New Roman"/>
                <a:cs typeface="Times New Roman"/>
              </a:rPr>
              <a:t> </a:t>
            </a:r>
            <a:r>
              <a:rPr sz="1091" spc="-3" dirty="0">
                <a:solidFill>
                  <a:prstClr val="black"/>
                </a:solidFill>
                <a:latin typeface="Times New Roman"/>
                <a:cs typeface="Times New Roman"/>
              </a:rPr>
              <a:t>apportioned</a:t>
            </a:r>
            <a:r>
              <a:rPr sz="1091" dirty="0">
                <a:solidFill>
                  <a:prstClr val="black"/>
                </a:solidFill>
                <a:latin typeface="Times New Roman"/>
                <a:cs typeface="Times New Roman"/>
              </a:rPr>
              <a:t> </a:t>
            </a:r>
            <a:r>
              <a:rPr sz="1091" spc="-3" dirty="0">
                <a:solidFill>
                  <a:prstClr val="black"/>
                </a:solidFill>
                <a:latin typeface="Times New Roman"/>
                <a:cs typeface="Times New Roman"/>
              </a:rPr>
              <a:t>to every</a:t>
            </a:r>
            <a:r>
              <a:rPr sz="1091" dirty="0">
                <a:solidFill>
                  <a:prstClr val="black"/>
                </a:solidFill>
                <a:latin typeface="Times New Roman"/>
                <a:cs typeface="Times New Roman"/>
              </a:rPr>
              <a:t> </a:t>
            </a:r>
            <a:r>
              <a:rPr sz="1091" spc="-3" dirty="0">
                <a:solidFill>
                  <a:prstClr val="black"/>
                </a:solidFill>
                <a:latin typeface="Times New Roman"/>
                <a:cs typeface="Times New Roman"/>
              </a:rPr>
              <a:t>state);</a:t>
            </a:r>
            <a:r>
              <a:rPr sz="1091" spc="7" dirty="0">
                <a:solidFill>
                  <a:prstClr val="black"/>
                </a:solidFill>
                <a:latin typeface="Times New Roman"/>
                <a:cs typeface="Times New Roman"/>
              </a:rPr>
              <a:t> </a:t>
            </a:r>
            <a:r>
              <a:rPr sz="1091" dirty="0">
                <a:solidFill>
                  <a:prstClr val="black"/>
                </a:solidFill>
                <a:latin typeface="Times New Roman"/>
                <a:cs typeface="Times New Roman"/>
              </a:rPr>
              <a:t>and</a:t>
            </a:r>
            <a:endParaRPr sz="1091">
              <a:solidFill>
                <a:prstClr val="black"/>
              </a:solidFill>
              <a:latin typeface="Times New Roman"/>
              <a:cs typeface="Times New Roman"/>
            </a:endParaRPr>
          </a:p>
          <a:p>
            <a:pPr marL="311719" lvl="1" defTabSz="623438">
              <a:spcBef>
                <a:spcPts val="24"/>
              </a:spcBef>
              <a:buFont typeface="Times New Roman"/>
              <a:buAutoNum type="alphaLcParenBoth"/>
            </a:pPr>
            <a:endParaRPr sz="1057">
              <a:solidFill>
                <a:prstClr val="black"/>
              </a:solidFill>
              <a:latin typeface="Times New Roman"/>
              <a:cs typeface="Times New Roman"/>
            </a:endParaRPr>
          </a:p>
          <a:p>
            <a:pPr marL="457188" marR="604388" lvl="1" indent="-206947" defTabSz="623438">
              <a:lnSpc>
                <a:spcPts val="1261"/>
              </a:lnSpc>
              <a:buFontTx/>
              <a:buAutoNum type="alphaLcParenBoth"/>
              <a:tabLst>
                <a:tab pos="446364" algn="l"/>
              </a:tabLst>
            </a:pPr>
            <a:r>
              <a:rPr sz="1091" dirty="0">
                <a:solidFill>
                  <a:prstClr val="black"/>
                </a:solidFill>
                <a:latin typeface="Times New Roman"/>
                <a:cs typeface="Times New Roman"/>
              </a:rPr>
              <a:t>the</a:t>
            </a:r>
            <a:r>
              <a:rPr sz="1091" spc="3" dirty="0">
                <a:solidFill>
                  <a:prstClr val="black"/>
                </a:solidFill>
                <a:latin typeface="Times New Roman"/>
                <a:cs typeface="Times New Roman"/>
              </a:rPr>
              <a:t> </a:t>
            </a:r>
            <a:r>
              <a:rPr sz="1091" spc="-3" dirty="0">
                <a:solidFill>
                  <a:prstClr val="black"/>
                </a:solidFill>
                <a:latin typeface="Times New Roman"/>
                <a:cs typeface="Times New Roman"/>
              </a:rPr>
              <a:t>makeup</a:t>
            </a:r>
            <a:r>
              <a:rPr sz="1091" dirty="0">
                <a:solidFill>
                  <a:prstClr val="black"/>
                </a:solidFill>
                <a:latin typeface="Times New Roman"/>
                <a:cs typeface="Times New Roman"/>
              </a:rPr>
              <a:t> of</a:t>
            </a:r>
            <a:r>
              <a:rPr sz="1091" spc="-3" dirty="0">
                <a:solidFill>
                  <a:prstClr val="black"/>
                </a:solidFill>
                <a:latin typeface="Times New Roman"/>
                <a:cs typeface="Times New Roman"/>
              </a:rPr>
              <a:t> </a:t>
            </a:r>
            <a:r>
              <a:rPr sz="1091" dirty="0">
                <a:solidFill>
                  <a:prstClr val="black"/>
                </a:solidFill>
                <a:latin typeface="Times New Roman"/>
                <a:cs typeface="Times New Roman"/>
              </a:rPr>
              <a:t>the</a:t>
            </a:r>
            <a:r>
              <a:rPr sz="1091" spc="-3" dirty="0">
                <a:solidFill>
                  <a:prstClr val="black"/>
                </a:solidFill>
                <a:latin typeface="Times New Roman"/>
                <a:cs typeface="Times New Roman"/>
              </a:rPr>
              <a:t> House</a:t>
            </a:r>
            <a:r>
              <a:rPr sz="1091" dirty="0">
                <a:solidFill>
                  <a:prstClr val="black"/>
                </a:solidFill>
                <a:latin typeface="Times New Roman"/>
                <a:cs typeface="Times New Roman"/>
              </a:rPr>
              <a:t> of </a:t>
            </a:r>
            <a:r>
              <a:rPr sz="1091" spc="-3" dirty="0">
                <a:solidFill>
                  <a:prstClr val="black"/>
                </a:solidFill>
                <a:latin typeface="Times New Roman"/>
                <a:cs typeface="Times New Roman"/>
              </a:rPr>
              <a:t>Representatives </a:t>
            </a:r>
            <a:r>
              <a:rPr sz="1091" dirty="0">
                <a:solidFill>
                  <a:prstClr val="black"/>
                </a:solidFill>
                <a:latin typeface="Times New Roman"/>
                <a:cs typeface="Times New Roman"/>
              </a:rPr>
              <a:t>(by </a:t>
            </a:r>
            <a:r>
              <a:rPr sz="1091" spc="-262" dirty="0">
                <a:solidFill>
                  <a:prstClr val="black"/>
                </a:solidFill>
                <a:latin typeface="Times New Roman"/>
                <a:cs typeface="Times New Roman"/>
              </a:rPr>
              <a:t> </a:t>
            </a:r>
            <a:r>
              <a:rPr sz="1091" dirty="0">
                <a:solidFill>
                  <a:prstClr val="black"/>
                </a:solidFill>
                <a:latin typeface="Times New Roman"/>
                <a:cs typeface="Times New Roman"/>
              </a:rPr>
              <a:t>population)</a:t>
            </a:r>
            <a:r>
              <a:rPr sz="1091" spc="-10" dirty="0">
                <a:solidFill>
                  <a:prstClr val="black"/>
                </a:solidFill>
                <a:latin typeface="Times New Roman"/>
                <a:cs typeface="Times New Roman"/>
              </a:rPr>
              <a:t> </a:t>
            </a:r>
            <a:r>
              <a:rPr sz="1091" spc="-3" dirty="0">
                <a:solidFill>
                  <a:prstClr val="black"/>
                </a:solidFill>
                <a:latin typeface="Times New Roman"/>
                <a:cs typeface="Times New Roman"/>
              </a:rPr>
              <a:t>(</a:t>
            </a:r>
            <a:r>
              <a:rPr sz="1091" i="1" spc="-3" dirty="0">
                <a:solidFill>
                  <a:prstClr val="black"/>
                </a:solidFill>
                <a:latin typeface="Times New Roman"/>
                <a:cs typeface="Times New Roman"/>
              </a:rPr>
              <a:t>Const.,</a:t>
            </a:r>
            <a:r>
              <a:rPr sz="1091" i="1" spc="3" dirty="0">
                <a:solidFill>
                  <a:prstClr val="black"/>
                </a:solidFill>
                <a:latin typeface="Times New Roman"/>
                <a:cs typeface="Times New Roman"/>
              </a:rPr>
              <a:t> </a:t>
            </a:r>
            <a:r>
              <a:rPr sz="1091" i="1" spc="-3" dirty="0">
                <a:solidFill>
                  <a:prstClr val="black"/>
                </a:solidFill>
                <a:latin typeface="Times New Roman"/>
                <a:cs typeface="Times New Roman"/>
              </a:rPr>
              <a:t>Article</a:t>
            </a:r>
            <a:r>
              <a:rPr sz="1091" i="1" spc="3" dirty="0">
                <a:solidFill>
                  <a:prstClr val="black"/>
                </a:solidFill>
                <a:latin typeface="Times New Roman"/>
                <a:cs typeface="Times New Roman"/>
              </a:rPr>
              <a:t> </a:t>
            </a:r>
            <a:r>
              <a:rPr sz="1091" i="1" spc="-3" dirty="0">
                <a:solidFill>
                  <a:prstClr val="black"/>
                </a:solidFill>
                <a:latin typeface="Times New Roman"/>
                <a:cs typeface="Times New Roman"/>
              </a:rPr>
              <a:t>I, Sec.</a:t>
            </a:r>
            <a:r>
              <a:rPr sz="1091" i="1" spc="-7" dirty="0">
                <a:solidFill>
                  <a:prstClr val="black"/>
                </a:solidFill>
                <a:latin typeface="Times New Roman"/>
                <a:cs typeface="Times New Roman"/>
              </a:rPr>
              <a:t> </a:t>
            </a:r>
            <a:r>
              <a:rPr sz="1091" i="1" spc="-3" dirty="0">
                <a:solidFill>
                  <a:prstClr val="black"/>
                </a:solidFill>
                <a:latin typeface="Times New Roman"/>
                <a:cs typeface="Times New Roman"/>
              </a:rPr>
              <a:t>3</a:t>
            </a:r>
            <a:r>
              <a:rPr sz="1091" spc="-3" dirty="0">
                <a:solidFill>
                  <a:prstClr val="black"/>
                </a:solidFill>
                <a:latin typeface="Times New Roman"/>
                <a:cs typeface="Times New Roman"/>
              </a:rPr>
              <a:t>).</a:t>
            </a:r>
            <a:endParaRPr sz="1091">
              <a:solidFill>
                <a:prstClr val="black"/>
              </a:solidFill>
              <a:latin typeface="Times New Roman"/>
              <a:cs typeface="Times New Roman"/>
            </a:endParaRPr>
          </a:p>
          <a:p>
            <a:pPr marL="311719" lvl="1" defTabSz="623438">
              <a:spcBef>
                <a:spcPts val="37"/>
              </a:spcBef>
              <a:buFont typeface="Times New Roman"/>
              <a:buAutoNum type="alphaLcParenBoth"/>
            </a:pPr>
            <a:endParaRPr sz="1023">
              <a:solidFill>
                <a:prstClr val="black"/>
              </a:solidFill>
              <a:latin typeface="Times New Roman"/>
              <a:cs typeface="Times New Roman"/>
            </a:endParaRPr>
          </a:p>
          <a:p>
            <a:pPr marL="457188" marR="51520" lvl="1" indent="-206947" defTabSz="623438">
              <a:lnSpc>
                <a:spcPct val="95800"/>
              </a:lnSpc>
              <a:buFontTx/>
              <a:buAutoNum type="alphaLcParenBoth"/>
              <a:tabLst>
                <a:tab pos="439004" algn="l"/>
              </a:tabLst>
            </a:pPr>
            <a:r>
              <a:rPr sz="1091" dirty="0">
                <a:solidFill>
                  <a:prstClr val="black"/>
                </a:solidFill>
                <a:latin typeface="Times New Roman"/>
                <a:cs typeface="Times New Roman"/>
              </a:rPr>
              <a:t>the</a:t>
            </a:r>
            <a:r>
              <a:rPr sz="1091" spc="-3" dirty="0">
                <a:solidFill>
                  <a:prstClr val="black"/>
                </a:solidFill>
                <a:latin typeface="Times New Roman"/>
                <a:cs typeface="Times New Roman"/>
              </a:rPr>
              <a:t> use</a:t>
            </a:r>
            <a:r>
              <a:rPr sz="1091" dirty="0">
                <a:solidFill>
                  <a:prstClr val="black"/>
                </a:solidFill>
                <a:latin typeface="Times New Roman"/>
                <a:cs typeface="Times New Roman"/>
              </a:rPr>
              <a:t> of</a:t>
            </a:r>
            <a:r>
              <a:rPr sz="1091" spc="-7" dirty="0">
                <a:solidFill>
                  <a:prstClr val="black"/>
                </a:solidFill>
                <a:latin typeface="Times New Roman"/>
                <a:cs typeface="Times New Roman"/>
              </a:rPr>
              <a:t> </a:t>
            </a:r>
            <a:r>
              <a:rPr sz="1091" dirty="0">
                <a:solidFill>
                  <a:prstClr val="black"/>
                </a:solidFill>
                <a:latin typeface="Times New Roman"/>
                <a:cs typeface="Times New Roman"/>
              </a:rPr>
              <a:t>the </a:t>
            </a:r>
            <a:r>
              <a:rPr sz="1091" spc="-3" dirty="0">
                <a:solidFill>
                  <a:prstClr val="black"/>
                </a:solidFill>
                <a:latin typeface="Times New Roman"/>
                <a:cs typeface="Times New Roman"/>
              </a:rPr>
              <a:t>Electoral</a:t>
            </a:r>
            <a:r>
              <a:rPr sz="1091" spc="7" dirty="0">
                <a:solidFill>
                  <a:prstClr val="black"/>
                </a:solidFill>
                <a:latin typeface="Times New Roman"/>
                <a:cs typeface="Times New Roman"/>
              </a:rPr>
              <a:t> </a:t>
            </a:r>
            <a:r>
              <a:rPr sz="1091" dirty="0">
                <a:solidFill>
                  <a:prstClr val="black"/>
                </a:solidFill>
                <a:latin typeface="Times New Roman"/>
                <a:cs typeface="Times New Roman"/>
              </a:rPr>
              <a:t>College</a:t>
            </a:r>
            <a:r>
              <a:rPr sz="1091" spc="-3" dirty="0">
                <a:solidFill>
                  <a:prstClr val="black"/>
                </a:solidFill>
                <a:latin typeface="Times New Roman"/>
                <a:cs typeface="Times New Roman"/>
              </a:rPr>
              <a:t> to</a:t>
            </a:r>
            <a:r>
              <a:rPr sz="1091" spc="3" dirty="0">
                <a:solidFill>
                  <a:prstClr val="black"/>
                </a:solidFill>
                <a:latin typeface="Times New Roman"/>
                <a:cs typeface="Times New Roman"/>
              </a:rPr>
              <a:t> </a:t>
            </a:r>
            <a:r>
              <a:rPr sz="1091" spc="-3" dirty="0">
                <a:solidFill>
                  <a:prstClr val="black"/>
                </a:solidFill>
                <a:latin typeface="Times New Roman"/>
                <a:cs typeface="Times New Roman"/>
              </a:rPr>
              <a:t>select </a:t>
            </a:r>
            <a:r>
              <a:rPr sz="1091" dirty="0">
                <a:solidFill>
                  <a:prstClr val="black"/>
                </a:solidFill>
                <a:latin typeface="Times New Roman"/>
                <a:cs typeface="Times New Roman"/>
              </a:rPr>
              <a:t>the</a:t>
            </a:r>
            <a:r>
              <a:rPr sz="1091" spc="7" dirty="0">
                <a:solidFill>
                  <a:prstClr val="black"/>
                </a:solidFill>
                <a:latin typeface="Times New Roman"/>
                <a:cs typeface="Times New Roman"/>
              </a:rPr>
              <a:t> </a:t>
            </a:r>
            <a:r>
              <a:rPr sz="1091" spc="-3" dirty="0">
                <a:solidFill>
                  <a:prstClr val="black"/>
                </a:solidFill>
                <a:latin typeface="Times New Roman"/>
                <a:cs typeface="Times New Roman"/>
              </a:rPr>
              <a:t>President, </a:t>
            </a:r>
            <a:r>
              <a:rPr sz="1091" dirty="0">
                <a:solidFill>
                  <a:prstClr val="black"/>
                </a:solidFill>
                <a:latin typeface="Times New Roman"/>
                <a:cs typeface="Times New Roman"/>
              </a:rPr>
              <a:t>the </a:t>
            </a:r>
            <a:r>
              <a:rPr sz="1091" spc="-262" dirty="0">
                <a:solidFill>
                  <a:prstClr val="black"/>
                </a:solidFill>
                <a:latin typeface="Times New Roman"/>
                <a:cs typeface="Times New Roman"/>
              </a:rPr>
              <a:t> </a:t>
            </a:r>
            <a:r>
              <a:rPr sz="1091" dirty="0">
                <a:solidFill>
                  <a:prstClr val="black"/>
                </a:solidFill>
                <a:latin typeface="Times New Roman"/>
                <a:cs typeface="Times New Roman"/>
              </a:rPr>
              <a:t>only </a:t>
            </a:r>
            <a:r>
              <a:rPr sz="1091" spc="-3" dirty="0">
                <a:solidFill>
                  <a:prstClr val="black"/>
                </a:solidFill>
                <a:latin typeface="Times New Roman"/>
                <a:cs typeface="Times New Roman"/>
              </a:rPr>
              <a:t>nationwide</a:t>
            </a:r>
            <a:r>
              <a:rPr sz="1091" dirty="0">
                <a:solidFill>
                  <a:prstClr val="black"/>
                </a:solidFill>
                <a:latin typeface="Times New Roman"/>
                <a:cs typeface="Times New Roman"/>
              </a:rPr>
              <a:t> </a:t>
            </a:r>
            <a:r>
              <a:rPr sz="1091" spc="-3" dirty="0">
                <a:solidFill>
                  <a:prstClr val="black"/>
                </a:solidFill>
                <a:latin typeface="Times New Roman"/>
                <a:cs typeface="Times New Roman"/>
              </a:rPr>
              <a:t>elected</a:t>
            </a:r>
            <a:r>
              <a:rPr sz="1091" spc="3" dirty="0">
                <a:solidFill>
                  <a:prstClr val="black"/>
                </a:solidFill>
                <a:latin typeface="Times New Roman"/>
                <a:cs typeface="Times New Roman"/>
              </a:rPr>
              <a:t> </a:t>
            </a:r>
            <a:r>
              <a:rPr sz="1091" dirty="0">
                <a:solidFill>
                  <a:prstClr val="black"/>
                </a:solidFill>
                <a:latin typeface="Times New Roman"/>
                <a:cs typeface="Times New Roman"/>
              </a:rPr>
              <a:t>official.</a:t>
            </a:r>
            <a:r>
              <a:rPr sz="1091" spc="-3" dirty="0">
                <a:solidFill>
                  <a:prstClr val="black"/>
                </a:solidFill>
                <a:latin typeface="Times New Roman"/>
                <a:cs typeface="Times New Roman"/>
              </a:rPr>
              <a:t> This</a:t>
            </a:r>
            <a:r>
              <a:rPr sz="1091" dirty="0">
                <a:solidFill>
                  <a:prstClr val="black"/>
                </a:solidFill>
                <a:latin typeface="Times New Roman"/>
                <a:cs typeface="Times New Roman"/>
              </a:rPr>
              <a:t> </a:t>
            </a:r>
            <a:r>
              <a:rPr sz="1091" spc="-3" dirty="0">
                <a:solidFill>
                  <a:prstClr val="black"/>
                </a:solidFill>
                <a:latin typeface="Times New Roman"/>
                <a:cs typeface="Times New Roman"/>
              </a:rPr>
              <a:t>device</a:t>
            </a:r>
            <a:r>
              <a:rPr sz="1091" spc="7" dirty="0">
                <a:solidFill>
                  <a:prstClr val="black"/>
                </a:solidFill>
                <a:latin typeface="Times New Roman"/>
                <a:cs typeface="Times New Roman"/>
              </a:rPr>
              <a:t> </a:t>
            </a:r>
            <a:r>
              <a:rPr sz="1091" spc="-3" dirty="0">
                <a:solidFill>
                  <a:prstClr val="black"/>
                </a:solidFill>
                <a:latin typeface="Times New Roman"/>
                <a:cs typeface="Times New Roman"/>
              </a:rPr>
              <a:t>assures</a:t>
            </a:r>
            <a:r>
              <a:rPr sz="1091" dirty="0">
                <a:solidFill>
                  <a:prstClr val="black"/>
                </a:solidFill>
                <a:latin typeface="Times New Roman"/>
                <a:cs typeface="Times New Roman"/>
              </a:rPr>
              <a:t> the </a:t>
            </a:r>
            <a:r>
              <a:rPr sz="1091" spc="3" dirty="0">
                <a:solidFill>
                  <a:prstClr val="black"/>
                </a:solidFill>
                <a:latin typeface="Times New Roman"/>
                <a:cs typeface="Times New Roman"/>
              </a:rPr>
              <a:t> </a:t>
            </a:r>
            <a:r>
              <a:rPr sz="1091" spc="-3" dirty="0">
                <a:solidFill>
                  <a:prstClr val="black"/>
                </a:solidFill>
                <a:latin typeface="Times New Roman"/>
                <a:cs typeface="Times New Roman"/>
              </a:rPr>
              <a:t>President </a:t>
            </a:r>
            <a:r>
              <a:rPr sz="1091" dirty="0">
                <a:solidFill>
                  <a:prstClr val="black"/>
                </a:solidFill>
                <a:latin typeface="Times New Roman"/>
                <a:cs typeface="Times New Roman"/>
              </a:rPr>
              <a:t>is</a:t>
            </a:r>
            <a:r>
              <a:rPr sz="1091" spc="-3" dirty="0">
                <a:solidFill>
                  <a:prstClr val="black"/>
                </a:solidFill>
                <a:latin typeface="Times New Roman"/>
                <a:cs typeface="Times New Roman"/>
              </a:rPr>
              <a:t> elected</a:t>
            </a:r>
            <a:r>
              <a:rPr sz="1091" dirty="0">
                <a:solidFill>
                  <a:prstClr val="black"/>
                </a:solidFill>
                <a:latin typeface="Times New Roman"/>
                <a:cs typeface="Times New Roman"/>
              </a:rPr>
              <a:t> by </a:t>
            </a:r>
            <a:r>
              <a:rPr sz="1091" spc="-3" dirty="0">
                <a:solidFill>
                  <a:prstClr val="black"/>
                </a:solidFill>
                <a:latin typeface="Times New Roman"/>
                <a:cs typeface="Times New Roman"/>
              </a:rPr>
              <a:t>a</a:t>
            </a:r>
            <a:r>
              <a:rPr sz="1091" spc="3" dirty="0">
                <a:solidFill>
                  <a:prstClr val="black"/>
                </a:solidFill>
                <a:latin typeface="Times New Roman"/>
                <a:cs typeface="Times New Roman"/>
              </a:rPr>
              <a:t> </a:t>
            </a:r>
            <a:r>
              <a:rPr sz="1091" spc="-3" dirty="0">
                <a:solidFill>
                  <a:prstClr val="black"/>
                </a:solidFill>
                <a:latin typeface="Times New Roman"/>
                <a:cs typeface="Times New Roman"/>
              </a:rPr>
              <a:t>majority</a:t>
            </a:r>
            <a:r>
              <a:rPr sz="1091" dirty="0">
                <a:solidFill>
                  <a:prstClr val="black"/>
                </a:solidFill>
                <a:latin typeface="Times New Roman"/>
                <a:cs typeface="Times New Roman"/>
              </a:rPr>
              <a:t> of</a:t>
            </a:r>
            <a:r>
              <a:rPr sz="1091" spc="-7" dirty="0">
                <a:solidFill>
                  <a:prstClr val="black"/>
                </a:solidFill>
                <a:latin typeface="Times New Roman"/>
                <a:cs typeface="Times New Roman"/>
              </a:rPr>
              <a:t> </a:t>
            </a:r>
            <a:r>
              <a:rPr sz="1091" dirty="0">
                <a:solidFill>
                  <a:prstClr val="black"/>
                </a:solidFill>
                <a:latin typeface="Times New Roman"/>
                <a:cs typeface="Times New Roman"/>
              </a:rPr>
              <a:t>the</a:t>
            </a:r>
            <a:r>
              <a:rPr sz="1091" spc="-3" dirty="0">
                <a:solidFill>
                  <a:prstClr val="black"/>
                </a:solidFill>
                <a:latin typeface="Times New Roman"/>
                <a:cs typeface="Times New Roman"/>
              </a:rPr>
              <a:t> </a:t>
            </a:r>
            <a:r>
              <a:rPr sz="1091" dirty="0">
                <a:solidFill>
                  <a:prstClr val="black"/>
                </a:solidFill>
                <a:latin typeface="Times New Roman"/>
                <a:cs typeface="Times New Roman"/>
              </a:rPr>
              <a:t>votes</a:t>
            </a:r>
            <a:r>
              <a:rPr sz="1091" spc="-3" dirty="0">
                <a:solidFill>
                  <a:prstClr val="black"/>
                </a:solidFill>
                <a:latin typeface="Times New Roman"/>
                <a:cs typeface="Times New Roman"/>
              </a:rPr>
              <a:t> </a:t>
            </a:r>
            <a:r>
              <a:rPr sz="1091" i="1" spc="-3" dirty="0">
                <a:solidFill>
                  <a:prstClr val="black"/>
                </a:solidFill>
                <a:latin typeface="Times New Roman"/>
                <a:cs typeface="Times New Roman"/>
              </a:rPr>
              <a:t>in</a:t>
            </a:r>
            <a:r>
              <a:rPr sz="1091" i="1" spc="7" dirty="0">
                <a:solidFill>
                  <a:prstClr val="black"/>
                </a:solidFill>
                <a:latin typeface="Times New Roman"/>
                <a:cs typeface="Times New Roman"/>
              </a:rPr>
              <a:t> </a:t>
            </a:r>
            <a:r>
              <a:rPr sz="1091" i="1" dirty="0">
                <a:solidFill>
                  <a:prstClr val="black"/>
                </a:solidFill>
                <a:latin typeface="Times New Roman"/>
                <a:cs typeface="Times New Roman"/>
              </a:rPr>
              <a:t>the </a:t>
            </a:r>
            <a:r>
              <a:rPr sz="1091" i="1" spc="3" dirty="0">
                <a:solidFill>
                  <a:prstClr val="black"/>
                </a:solidFill>
                <a:latin typeface="Times New Roman"/>
                <a:cs typeface="Times New Roman"/>
              </a:rPr>
              <a:t> </a:t>
            </a:r>
            <a:r>
              <a:rPr sz="1091" i="1" spc="-3" dirty="0">
                <a:solidFill>
                  <a:prstClr val="black"/>
                </a:solidFill>
                <a:latin typeface="Times New Roman"/>
                <a:cs typeface="Times New Roman"/>
              </a:rPr>
              <a:t>majority</a:t>
            </a:r>
            <a:r>
              <a:rPr sz="1091" i="1" dirty="0">
                <a:solidFill>
                  <a:prstClr val="black"/>
                </a:solidFill>
                <a:latin typeface="Times New Roman"/>
                <a:cs typeface="Times New Roman"/>
              </a:rPr>
              <a:t> of the </a:t>
            </a:r>
            <a:r>
              <a:rPr sz="1091" i="1" spc="-3" dirty="0">
                <a:solidFill>
                  <a:prstClr val="black"/>
                </a:solidFill>
                <a:latin typeface="Times New Roman"/>
                <a:cs typeface="Times New Roman"/>
              </a:rPr>
              <a:t>states, </a:t>
            </a:r>
            <a:r>
              <a:rPr sz="1091" spc="-3" dirty="0">
                <a:solidFill>
                  <a:prstClr val="black"/>
                </a:solidFill>
                <a:latin typeface="Times New Roman"/>
                <a:cs typeface="Times New Roman"/>
              </a:rPr>
              <a:t>wherein</a:t>
            </a:r>
            <a:r>
              <a:rPr sz="1091" spc="7" dirty="0">
                <a:solidFill>
                  <a:prstClr val="black"/>
                </a:solidFill>
                <a:latin typeface="Times New Roman"/>
                <a:cs typeface="Times New Roman"/>
              </a:rPr>
              <a:t> </a:t>
            </a:r>
            <a:r>
              <a:rPr sz="1091" spc="-3" dirty="0">
                <a:solidFill>
                  <a:prstClr val="black"/>
                </a:solidFill>
                <a:latin typeface="Times New Roman"/>
                <a:cs typeface="Times New Roman"/>
              </a:rPr>
              <a:t>–</a:t>
            </a:r>
            <a:r>
              <a:rPr sz="1091" spc="3" dirty="0">
                <a:solidFill>
                  <a:prstClr val="black"/>
                </a:solidFill>
                <a:latin typeface="Times New Roman"/>
                <a:cs typeface="Times New Roman"/>
              </a:rPr>
              <a:t> </a:t>
            </a:r>
            <a:r>
              <a:rPr sz="1091" spc="-3" dirty="0">
                <a:solidFill>
                  <a:prstClr val="black"/>
                </a:solidFill>
                <a:latin typeface="Times New Roman"/>
                <a:cs typeface="Times New Roman"/>
              </a:rPr>
              <a:t>because</a:t>
            </a:r>
            <a:r>
              <a:rPr sz="1091" dirty="0">
                <a:solidFill>
                  <a:prstClr val="black"/>
                </a:solidFill>
                <a:latin typeface="Times New Roman"/>
                <a:cs typeface="Times New Roman"/>
              </a:rPr>
              <a:t> </a:t>
            </a:r>
            <a:r>
              <a:rPr sz="1091" spc="-3" dirty="0">
                <a:solidFill>
                  <a:prstClr val="black"/>
                </a:solidFill>
                <a:latin typeface="Times New Roman"/>
                <a:cs typeface="Times New Roman"/>
              </a:rPr>
              <a:t>most</a:t>
            </a:r>
            <a:r>
              <a:rPr sz="1091" dirty="0">
                <a:solidFill>
                  <a:prstClr val="black"/>
                </a:solidFill>
                <a:latin typeface="Times New Roman"/>
                <a:cs typeface="Times New Roman"/>
              </a:rPr>
              <a:t> </a:t>
            </a:r>
            <a:r>
              <a:rPr sz="1091" spc="-3" dirty="0">
                <a:solidFill>
                  <a:prstClr val="black"/>
                </a:solidFill>
                <a:latin typeface="Times New Roman"/>
                <a:cs typeface="Times New Roman"/>
              </a:rPr>
              <a:t>electoral </a:t>
            </a:r>
            <a:r>
              <a:rPr sz="1091" dirty="0">
                <a:solidFill>
                  <a:prstClr val="black"/>
                </a:solidFill>
                <a:latin typeface="Times New Roman"/>
                <a:cs typeface="Times New Roman"/>
              </a:rPr>
              <a:t> votes are based on the </a:t>
            </a:r>
            <a:r>
              <a:rPr sz="1091" spc="-3" dirty="0">
                <a:solidFill>
                  <a:prstClr val="black"/>
                </a:solidFill>
                <a:latin typeface="Times New Roman"/>
                <a:cs typeface="Times New Roman"/>
              </a:rPr>
              <a:t>number </a:t>
            </a:r>
            <a:r>
              <a:rPr sz="1091" dirty="0">
                <a:solidFill>
                  <a:prstClr val="black"/>
                </a:solidFill>
                <a:latin typeface="Times New Roman"/>
                <a:cs typeface="Times New Roman"/>
              </a:rPr>
              <a:t>of </a:t>
            </a:r>
            <a:r>
              <a:rPr sz="1091" spc="-3" dirty="0">
                <a:solidFill>
                  <a:prstClr val="black"/>
                </a:solidFill>
                <a:latin typeface="Times New Roman"/>
                <a:cs typeface="Times New Roman"/>
              </a:rPr>
              <a:t>districts in a </a:t>
            </a:r>
            <a:r>
              <a:rPr sz="1091" dirty="0">
                <a:solidFill>
                  <a:prstClr val="black"/>
                </a:solidFill>
                <a:latin typeface="Times New Roman"/>
                <a:cs typeface="Times New Roman"/>
              </a:rPr>
              <a:t>state </a:t>
            </a:r>
            <a:r>
              <a:rPr sz="1091" spc="-3" dirty="0">
                <a:solidFill>
                  <a:prstClr val="black"/>
                </a:solidFill>
                <a:latin typeface="Times New Roman"/>
                <a:cs typeface="Times New Roman"/>
              </a:rPr>
              <a:t>- is </a:t>
            </a:r>
            <a:r>
              <a:rPr sz="1091" dirty="0">
                <a:solidFill>
                  <a:prstClr val="black"/>
                </a:solidFill>
                <a:latin typeface="Times New Roman"/>
                <a:cs typeface="Times New Roman"/>
              </a:rPr>
              <a:t> located </a:t>
            </a:r>
            <a:r>
              <a:rPr sz="1091" i="1" spc="-3" dirty="0">
                <a:solidFill>
                  <a:prstClr val="black"/>
                </a:solidFill>
                <a:latin typeface="Times New Roman"/>
                <a:cs typeface="Times New Roman"/>
              </a:rPr>
              <a:t>a majority </a:t>
            </a:r>
            <a:r>
              <a:rPr sz="1091" i="1" dirty="0">
                <a:solidFill>
                  <a:prstClr val="black"/>
                </a:solidFill>
                <a:latin typeface="Times New Roman"/>
                <a:cs typeface="Times New Roman"/>
              </a:rPr>
              <a:t>of the population </a:t>
            </a:r>
            <a:r>
              <a:rPr sz="1091" spc="-3" dirty="0">
                <a:solidFill>
                  <a:prstClr val="black"/>
                </a:solidFill>
                <a:latin typeface="Times New Roman"/>
                <a:cs typeface="Times New Roman"/>
              </a:rPr>
              <a:t>(</a:t>
            </a:r>
            <a:r>
              <a:rPr sz="1091" i="1" spc="-3" dirty="0">
                <a:solidFill>
                  <a:prstClr val="black"/>
                </a:solidFill>
                <a:latin typeface="Times New Roman"/>
                <a:cs typeface="Times New Roman"/>
              </a:rPr>
              <a:t>i.e</a:t>
            </a:r>
            <a:r>
              <a:rPr sz="1091" spc="-3" dirty="0">
                <a:solidFill>
                  <a:prstClr val="black"/>
                </a:solidFill>
                <a:latin typeface="Times New Roman"/>
                <a:cs typeface="Times New Roman"/>
              </a:rPr>
              <a:t>., </a:t>
            </a:r>
            <a:r>
              <a:rPr sz="1091" dirty="0">
                <a:solidFill>
                  <a:prstClr val="black"/>
                </a:solidFill>
                <a:latin typeface="Times New Roman"/>
                <a:cs typeface="Times New Roman"/>
              </a:rPr>
              <a:t>not </a:t>
            </a:r>
            <a:r>
              <a:rPr sz="1091" spc="-3" dirty="0">
                <a:solidFill>
                  <a:prstClr val="black"/>
                </a:solidFill>
                <a:latin typeface="Times New Roman"/>
                <a:cs typeface="Times New Roman"/>
              </a:rPr>
              <a:t>voters). </a:t>
            </a:r>
            <a:r>
              <a:rPr sz="1091" dirty="0">
                <a:solidFill>
                  <a:prstClr val="black"/>
                </a:solidFill>
                <a:latin typeface="Times New Roman"/>
                <a:cs typeface="Times New Roman"/>
              </a:rPr>
              <a:t> </a:t>
            </a:r>
            <a:r>
              <a:rPr sz="1091" spc="-3" dirty="0">
                <a:solidFill>
                  <a:prstClr val="black"/>
                </a:solidFill>
                <a:latin typeface="Times New Roman"/>
                <a:cs typeface="Times New Roman"/>
              </a:rPr>
              <a:t>(</a:t>
            </a:r>
            <a:r>
              <a:rPr sz="1091" i="1" spc="-3" dirty="0">
                <a:solidFill>
                  <a:prstClr val="black"/>
                </a:solidFill>
                <a:latin typeface="Times New Roman"/>
                <a:cs typeface="Times New Roman"/>
              </a:rPr>
              <a:t>Const.,</a:t>
            </a:r>
            <a:r>
              <a:rPr sz="1091" i="1" spc="-10" dirty="0">
                <a:solidFill>
                  <a:prstClr val="black"/>
                </a:solidFill>
                <a:latin typeface="Times New Roman"/>
                <a:cs typeface="Times New Roman"/>
              </a:rPr>
              <a:t> </a:t>
            </a:r>
            <a:r>
              <a:rPr sz="1091" i="1" spc="-3" dirty="0">
                <a:solidFill>
                  <a:prstClr val="black"/>
                </a:solidFill>
                <a:latin typeface="Times New Roman"/>
                <a:cs typeface="Times New Roman"/>
              </a:rPr>
              <a:t>Article </a:t>
            </a:r>
            <a:r>
              <a:rPr sz="1091" i="1" dirty="0">
                <a:solidFill>
                  <a:prstClr val="black"/>
                </a:solidFill>
                <a:latin typeface="Times New Roman"/>
                <a:cs typeface="Times New Roman"/>
              </a:rPr>
              <a:t>I,</a:t>
            </a:r>
            <a:r>
              <a:rPr sz="1091" i="1" spc="-7" dirty="0">
                <a:solidFill>
                  <a:prstClr val="black"/>
                </a:solidFill>
                <a:latin typeface="Times New Roman"/>
                <a:cs typeface="Times New Roman"/>
              </a:rPr>
              <a:t> </a:t>
            </a:r>
            <a:r>
              <a:rPr sz="1091" i="1" spc="-3" dirty="0">
                <a:solidFill>
                  <a:prstClr val="black"/>
                </a:solidFill>
                <a:latin typeface="Times New Roman"/>
                <a:cs typeface="Times New Roman"/>
              </a:rPr>
              <a:t>Sec.</a:t>
            </a:r>
            <a:r>
              <a:rPr sz="1091" i="1" spc="3" dirty="0">
                <a:solidFill>
                  <a:prstClr val="black"/>
                </a:solidFill>
                <a:latin typeface="Times New Roman"/>
                <a:cs typeface="Times New Roman"/>
              </a:rPr>
              <a:t> </a:t>
            </a:r>
            <a:r>
              <a:rPr sz="1091" i="1" spc="-3" dirty="0">
                <a:solidFill>
                  <a:prstClr val="black"/>
                </a:solidFill>
                <a:latin typeface="Times New Roman"/>
                <a:cs typeface="Times New Roman"/>
              </a:rPr>
              <a:t>2</a:t>
            </a:r>
            <a:r>
              <a:rPr sz="1091" spc="-3" dirty="0">
                <a:solidFill>
                  <a:prstClr val="black"/>
                </a:solidFill>
                <a:latin typeface="Times New Roman"/>
                <a:cs typeface="Times New Roman"/>
              </a:rPr>
              <a:t>).</a:t>
            </a:r>
            <a:endParaRPr sz="1091">
              <a:solidFill>
                <a:prstClr val="black"/>
              </a:solidFill>
              <a:latin typeface="Times New Roman"/>
              <a:cs typeface="Times New Roman"/>
            </a:endParaRPr>
          </a:p>
          <a:p>
            <a:pPr marL="311719" lvl="1" defTabSz="623438">
              <a:spcBef>
                <a:spcPts val="34"/>
              </a:spcBef>
              <a:buFont typeface="Times New Roman"/>
              <a:buAutoNum type="alphaLcParenBoth"/>
            </a:pPr>
            <a:endParaRPr sz="1091">
              <a:solidFill>
                <a:prstClr val="black"/>
              </a:solidFill>
              <a:latin typeface="Times New Roman"/>
              <a:cs typeface="Times New Roman"/>
            </a:endParaRPr>
          </a:p>
          <a:p>
            <a:pPr marL="164518" marR="49356" defTabSz="623438">
              <a:lnSpc>
                <a:spcPts val="1254"/>
              </a:lnSpc>
              <a:buFont typeface="Times New Roman"/>
              <a:buAutoNum type="arabicParenBoth"/>
              <a:tabLst>
                <a:tab pos="360642" algn="l"/>
              </a:tabLst>
            </a:pPr>
            <a:r>
              <a:rPr sz="1091" b="1" spc="-3" dirty="0">
                <a:solidFill>
                  <a:prstClr val="black"/>
                </a:solidFill>
                <a:latin typeface="Times New Roman"/>
                <a:cs typeface="Times New Roman"/>
              </a:rPr>
              <a:t>The</a:t>
            </a:r>
            <a:r>
              <a:rPr sz="1091" b="1" spc="7" dirty="0">
                <a:solidFill>
                  <a:prstClr val="black"/>
                </a:solidFill>
                <a:latin typeface="Times New Roman"/>
                <a:cs typeface="Times New Roman"/>
              </a:rPr>
              <a:t> </a:t>
            </a:r>
            <a:r>
              <a:rPr sz="1091" b="1" spc="-3" dirty="0">
                <a:solidFill>
                  <a:prstClr val="black"/>
                </a:solidFill>
                <a:latin typeface="Times New Roman"/>
                <a:cs typeface="Times New Roman"/>
              </a:rPr>
              <a:t>fear</a:t>
            </a:r>
            <a:r>
              <a:rPr sz="1091" b="1" spc="3" dirty="0">
                <a:solidFill>
                  <a:prstClr val="black"/>
                </a:solidFill>
                <a:latin typeface="Times New Roman"/>
                <a:cs typeface="Times New Roman"/>
              </a:rPr>
              <a:t> </a:t>
            </a:r>
            <a:r>
              <a:rPr sz="1091" b="1" spc="-3" dirty="0">
                <a:solidFill>
                  <a:prstClr val="black"/>
                </a:solidFill>
                <a:latin typeface="Times New Roman"/>
                <a:cs typeface="Times New Roman"/>
              </a:rPr>
              <a:t>by</a:t>
            </a:r>
            <a:r>
              <a:rPr sz="1091" b="1" spc="10" dirty="0">
                <a:solidFill>
                  <a:prstClr val="black"/>
                </a:solidFill>
                <a:latin typeface="Times New Roman"/>
                <a:cs typeface="Times New Roman"/>
              </a:rPr>
              <a:t> </a:t>
            </a:r>
            <a:r>
              <a:rPr sz="1091" b="1" spc="-3" dirty="0">
                <a:solidFill>
                  <a:prstClr val="black"/>
                </a:solidFill>
                <a:latin typeface="Times New Roman"/>
                <a:cs typeface="Times New Roman"/>
              </a:rPr>
              <a:t>the</a:t>
            </a:r>
            <a:r>
              <a:rPr sz="1091" b="1" spc="3" dirty="0">
                <a:solidFill>
                  <a:prstClr val="black"/>
                </a:solidFill>
                <a:latin typeface="Times New Roman"/>
                <a:cs typeface="Times New Roman"/>
              </a:rPr>
              <a:t> </a:t>
            </a:r>
            <a:r>
              <a:rPr sz="1091" b="1" spc="-3" dirty="0">
                <a:solidFill>
                  <a:prstClr val="black"/>
                </a:solidFill>
                <a:latin typeface="Times New Roman"/>
                <a:cs typeface="Times New Roman"/>
              </a:rPr>
              <a:t>slave-holding</a:t>
            </a:r>
            <a:r>
              <a:rPr sz="1091" b="1" spc="7" dirty="0">
                <a:solidFill>
                  <a:prstClr val="black"/>
                </a:solidFill>
                <a:latin typeface="Times New Roman"/>
                <a:cs typeface="Times New Roman"/>
              </a:rPr>
              <a:t> </a:t>
            </a:r>
            <a:r>
              <a:rPr sz="1091" b="1" spc="-3" dirty="0">
                <a:solidFill>
                  <a:prstClr val="black"/>
                </a:solidFill>
                <a:latin typeface="Times New Roman"/>
                <a:cs typeface="Times New Roman"/>
              </a:rPr>
              <a:t>States</a:t>
            </a:r>
            <a:r>
              <a:rPr sz="1091" b="1" dirty="0">
                <a:solidFill>
                  <a:prstClr val="black"/>
                </a:solidFill>
                <a:latin typeface="Times New Roman"/>
                <a:cs typeface="Times New Roman"/>
              </a:rPr>
              <a:t> of </a:t>
            </a:r>
            <a:r>
              <a:rPr sz="1091" b="1" spc="-3" dirty="0">
                <a:solidFill>
                  <a:prstClr val="black"/>
                </a:solidFill>
                <a:latin typeface="Times New Roman"/>
                <a:cs typeface="Times New Roman"/>
              </a:rPr>
              <a:t>interference</a:t>
            </a:r>
            <a:r>
              <a:rPr sz="1091" b="1" spc="3" dirty="0">
                <a:solidFill>
                  <a:prstClr val="black"/>
                </a:solidFill>
                <a:latin typeface="Times New Roman"/>
                <a:cs typeface="Times New Roman"/>
              </a:rPr>
              <a:t> </a:t>
            </a:r>
            <a:r>
              <a:rPr sz="1091" b="1" spc="-3" dirty="0">
                <a:solidFill>
                  <a:prstClr val="black"/>
                </a:solidFill>
                <a:latin typeface="Times New Roman"/>
                <a:cs typeface="Times New Roman"/>
              </a:rPr>
              <a:t>with </a:t>
            </a:r>
            <a:r>
              <a:rPr sz="1091" b="1" spc="-262" dirty="0">
                <a:solidFill>
                  <a:prstClr val="black"/>
                </a:solidFill>
                <a:latin typeface="Times New Roman"/>
                <a:cs typeface="Times New Roman"/>
              </a:rPr>
              <a:t> </a:t>
            </a:r>
            <a:r>
              <a:rPr sz="1091" b="1" spc="-3" dirty="0">
                <a:solidFill>
                  <a:prstClr val="black"/>
                </a:solidFill>
                <a:latin typeface="Times New Roman"/>
                <a:cs typeface="Times New Roman"/>
              </a:rPr>
              <a:t>their slave-based</a:t>
            </a:r>
            <a:r>
              <a:rPr sz="1091" b="1" spc="14" dirty="0">
                <a:solidFill>
                  <a:prstClr val="black"/>
                </a:solidFill>
                <a:latin typeface="Times New Roman"/>
                <a:cs typeface="Times New Roman"/>
              </a:rPr>
              <a:t> </a:t>
            </a:r>
            <a:r>
              <a:rPr sz="1091" b="1" spc="-3" dirty="0">
                <a:solidFill>
                  <a:prstClr val="black"/>
                </a:solidFill>
                <a:latin typeface="Times New Roman"/>
                <a:cs typeface="Times New Roman"/>
              </a:rPr>
              <a:t>economy</a:t>
            </a:r>
            <a:r>
              <a:rPr sz="1091" b="1" dirty="0">
                <a:solidFill>
                  <a:prstClr val="black"/>
                </a:solidFill>
                <a:latin typeface="Times New Roman"/>
                <a:cs typeface="Times New Roman"/>
              </a:rPr>
              <a:t> </a:t>
            </a:r>
            <a:r>
              <a:rPr sz="1091" b="1" spc="-3" dirty="0">
                <a:solidFill>
                  <a:prstClr val="black"/>
                </a:solidFill>
                <a:latin typeface="Times New Roman"/>
                <a:cs typeface="Times New Roman"/>
              </a:rPr>
              <a:t>was resolved by</a:t>
            </a:r>
            <a:r>
              <a:rPr sz="1091" spc="-3" dirty="0">
                <a:solidFill>
                  <a:prstClr val="black"/>
                </a:solidFill>
                <a:latin typeface="Times New Roman"/>
                <a:cs typeface="Times New Roman"/>
              </a:rPr>
              <a:t>:</a:t>
            </a:r>
            <a:endParaRPr sz="1091">
              <a:solidFill>
                <a:prstClr val="black"/>
              </a:solidFill>
              <a:latin typeface="Times New Roman"/>
              <a:cs typeface="Times New Roman"/>
            </a:endParaRPr>
          </a:p>
          <a:p>
            <a:pPr defTabSz="623438">
              <a:buFontTx/>
              <a:buAutoNum type="arabicParenBoth"/>
            </a:pPr>
            <a:endParaRPr sz="1091">
              <a:solidFill>
                <a:prstClr val="black"/>
              </a:solidFill>
              <a:latin typeface="Times New Roman"/>
              <a:cs typeface="Times New Roman"/>
            </a:endParaRPr>
          </a:p>
          <a:p>
            <a:pPr marL="493122" marR="200020" lvl="1" indent="-174043" defTabSz="623438">
              <a:lnSpc>
                <a:spcPts val="1254"/>
              </a:lnSpc>
              <a:buFontTx/>
              <a:buAutoNum type="alphaLcParenBoth"/>
              <a:tabLst>
                <a:tab pos="507842" algn="l"/>
              </a:tabLst>
            </a:pPr>
            <a:r>
              <a:rPr sz="1091" dirty="0">
                <a:solidFill>
                  <a:prstClr val="black"/>
                </a:solidFill>
                <a:latin typeface="Times New Roman"/>
                <a:cs typeface="Times New Roman"/>
              </a:rPr>
              <a:t>the</a:t>
            </a:r>
            <a:r>
              <a:rPr sz="1091" spc="3" dirty="0">
                <a:solidFill>
                  <a:prstClr val="black"/>
                </a:solidFill>
                <a:latin typeface="Times New Roman"/>
                <a:cs typeface="Times New Roman"/>
              </a:rPr>
              <a:t> </a:t>
            </a:r>
            <a:r>
              <a:rPr sz="1091" spc="-3" dirty="0">
                <a:solidFill>
                  <a:prstClr val="black"/>
                </a:solidFill>
                <a:latin typeface="Times New Roman"/>
                <a:cs typeface="Times New Roman"/>
              </a:rPr>
              <a:t>Fugitive Slave Law,</a:t>
            </a:r>
            <a:r>
              <a:rPr sz="1091" spc="3" dirty="0">
                <a:solidFill>
                  <a:prstClr val="black"/>
                </a:solidFill>
                <a:latin typeface="Times New Roman"/>
                <a:cs typeface="Times New Roman"/>
              </a:rPr>
              <a:t> </a:t>
            </a:r>
            <a:r>
              <a:rPr sz="1091" spc="-3" dirty="0">
                <a:solidFill>
                  <a:prstClr val="black"/>
                </a:solidFill>
                <a:latin typeface="Times New Roman"/>
                <a:cs typeface="Times New Roman"/>
              </a:rPr>
              <a:t>(</a:t>
            </a:r>
            <a:r>
              <a:rPr sz="1091" i="1" spc="-3" dirty="0">
                <a:solidFill>
                  <a:prstClr val="black"/>
                </a:solidFill>
                <a:latin typeface="Times New Roman"/>
                <a:cs typeface="Times New Roman"/>
              </a:rPr>
              <a:t>Const.,</a:t>
            </a:r>
            <a:r>
              <a:rPr sz="1091" i="1" spc="-7" dirty="0">
                <a:solidFill>
                  <a:prstClr val="black"/>
                </a:solidFill>
                <a:latin typeface="Times New Roman"/>
                <a:cs typeface="Times New Roman"/>
              </a:rPr>
              <a:t> </a:t>
            </a:r>
            <a:r>
              <a:rPr sz="1091" i="1" spc="-3" dirty="0">
                <a:solidFill>
                  <a:prstClr val="black"/>
                </a:solidFill>
                <a:latin typeface="Times New Roman"/>
                <a:cs typeface="Times New Roman"/>
              </a:rPr>
              <a:t>Article</a:t>
            </a:r>
            <a:r>
              <a:rPr sz="1091" i="1" spc="7" dirty="0">
                <a:solidFill>
                  <a:prstClr val="black"/>
                </a:solidFill>
                <a:latin typeface="Times New Roman"/>
                <a:cs typeface="Times New Roman"/>
              </a:rPr>
              <a:t> </a:t>
            </a:r>
            <a:r>
              <a:rPr sz="1091" i="1" spc="-3" dirty="0">
                <a:solidFill>
                  <a:prstClr val="black"/>
                </a:solidFill>
                <a:latin typeface="Times New Roman"/>
                <a:cs typeface="Times New Roman"/>
              </a:rPr>
              <a:t>IV,</a:t>
            </a:r>
            <a:r>
              <a:rPr sz="1091" i="1" spc="-7" dirty="0">
                <a:solidFill>
                  <a:prstClr val="black"/>
                </a:solidFill>
                <a:latin typeface="Times New Roman"/>
                <a:cs typeface="Times New Roman"/>
              </a:rPr>
              <a:t> </a:t>
            </a:r>
            <a:r>
              <a:rPr sz="1091" i="1" dirty="0">
                <a:solidFill>
                  <a:prstClr val="black"/>
                </a:solidFill>
                <a:latin typeface="Times New Roman"/>
                <a:cs typeface="Times New Roman"/>
              </a:rPr>
              <a:t>Sec.</a:t>
            </a:r>
            <a:r>
              <a:rPr sz="1091" i="1" spc="-7" dirty="0">
                <a:solidFill>
                  <a:prstClr val="black"/>
                </a:solidFill>
                <a:latin typeface="Times New Roman"/>
                <a:cs typeface="Times New Roman"/>
              </a:rPr>
              <a:t> </a:t>
            </a:r>
            <a:r>
              <a:rPr sz="1091" i="1" dirty="0">
                <a:solidFill>
                  <a:prstClr val="black"/>
                </a:solidFill>
                <a:latin typeface="Times New Roman"/>
                <a:cs typeface="Times New Roman"/>
              </a:rPr>
              <a:t>2, </a:t>
            </a:r>
            <a:r>
              <a:rPr sz="1091" i="1" spc="3" dirty="0">
                <a:solidFill>
                  <a:prstClr val="black"/>
                </a:solidFill>
                <a:latin typeface="Times New Roman"/>
                <a:cs typeface="Times New Roman"/>
              </a:rPr>
              <a:t> </a:t>
            </a:r>
            <a:r>
              <a:rPr sz="1091" i="1" spc="-3" dirty="0">
                <a:solidFill>
                  <a:prstClr val="black"/>
                </a:solidFill>
                <a:latin typeface="Times New Roman"/>
                <a:cs typeface="Times New Roman"/>
              </a:rPr>
              <a:t>repealed</a:t>
            </a:r>
            <a:r>
              <a:rPr sz="1091" i="1" dirty="0">
                <a:solidFill>
                  <a:prstClr val="black"/>
                </a:solidFill>
                <a:latin typeface="Times New Roman"/>
                <a:cs typeface="Times New Roman"/>
              </a:rPr>
              <a:t> in</a:t>
            </a:r>
            <a:r>
              <a:rPr sz="1091" i="1" spc="3" dirty="0">
                <a:solidFill>
                  <a:prstClr val="black"/>
                </a:solidFill>
                <a:latin typeface="Times New Roman"/>
                <a:cs typeface="Times New Roman"/>
              </a:rPr>
              <a:t> </a:t>
            </a:r>
            <a:r>
              <a:rPr sz="1091" i="1" spc="-3" dirty="0">
                <a:solidFill>
                  <a:prstClr val="black"/>
                </a:solidFill>
                <a:latin typeface="Times New Roman"/>
                <a:cs typeface="Times New Roman"/>
              </a:rPr>
              <a:t>pertinent</a:t>
            </a:r>
            <a:r>
              <a:rPr sz="1091" i="1" dirty="0">
                <a:solidFill>
                  <a:prstClr val="black"/>
                </a:solidFill>
                <a:latin typeface="Times New Roman"/>
                <a:cs typeface="Times New Roman"/>
              </a:rPr>
              <a:t> part</a:t>
            </a:r>
            <a:r>
              <a:rPr sz="1091" i="1" spc="-3" dirty="0">
                <a:solidFill>
                  <a:prstClr val="black"/>
                </a:solidFill>
                <a:latin typeface="Times New Roman"/>
                <a:cs typeface="Times New Roman"/>
              </a:rPr>
              <a:t> </a:t>
            </a:r>
            <a:r>
              <a:rPr sz="1091" i="1" dirty="0">
                <a:solidFill>
                  <a:prstClr val="black"/>
                </a:solidFill>
                <a:latin typeface="Times New Roman"/>
                <a:cs typeface="Times New Roman"/>
              </a:rPr>
              <a:t>by</a:t>
            </a:r>
            <a:r>
              <a:rPr sz="1091" i="1" spc="-10" dirty="0">
                <a:solidFill>
                  <a:prstClr val="black"/>
                </a:solidFill>
                <a:latin typeface="Times New Roman"/>
                <a:cs typeface="Times New Roman"/>
              </a:rPr>
              <a:t> </a:t>
            </a:r>
            <a:r>
              <a:rPr sz="1091" i="1" spc="-3" dirty="0">
                <a:solidFill>
                  <a:prstClr val="black"/>
                </a:solidFill>
                <a:latin typeface="Times New Roman"/>
                <a:cs typeface="Times New Roman"/>
              </a:rPr>
              <a:t>Amendment</a:t>
            </a:r>
            <a:r>
              <a:rPr sz="1091" i="1" spc="7" dirty="0">
                <a:solidFill>
                  <a:prstClr val="black"/>
                </a:solidFill>
                <a:latin typeface="Times New Roman"/>
                <a:cs typeface="Times New Roman"/>
              </a:rPr>
              <a:t> </a:t>
            </a:r>
            <a:r>
              <a:rPr sz="1091" i="1" spc="-3" dirty="0">
                <a:solidFill>
                  <a:prstClr val="black"/>
                </a:solidFill>
                <a:latin typeface="Times New Roman"/>
                <a:cs typeface="Times New Roman"/>
              </a:rPr>
              <a:t>XIII</a:t>
            </a:r>
            <a:r>
              <a:rPr sz="1091" i="1" dirty="0">
                <a:solidFill>
                  <a:prstClr val="black"/>
                </a:solidFill>
                <a:latin typeface="Times New Roman"/>
                <a:cs typeface="Times New Roman"/>
              </a:rPr>
              <a:t> </a:t>
            </a:r>
            <a:r>
              <a:rPr sz="1091" i="1" spc="-3" dirty="0">
                <a:solidFill>
                  <a:prstClr val="black"/>
                </a:solidFill>
                <a:latin typeface="Times New Roman"/>
                <a:cs typeface="Times New Roman"/>
              </a:rPr>
              <a:t>(1865)</a:t>
            </a:r>
            <a:r>
              <a:rPr sz="1091" spc="-3" dirty="0">
                <a:solidFill>
                  <a:prstClr val="black"/>
                </a:solidFill>
                <a:latin typeface="Times New Roman"/>
                <a:cs typeface="Times New Roman"/>
              </a:rPr>
              <a:t>).</a:t>
            </a:r>
            <a:endParaRPr sz="1091">
              <a:solidFill>
                <a:prstClr val="black"/>
              </a:solidFill>
              <a:latin typeface="Times New Roman"/>
              <a:cs typeface="Times New Roman"/>
            </a:endParaRPr>
          </a:p>
          <a:p>
            <a:pPr marL="311719" lvl="1" defTabSz="623438">
              <a:buFont typeface="Times New Roman"/>
              <a:buAutoNum type="alphaLcParenBoth"/>
            </a:pPr>
            <a:endParaRPr sz="1091">
              <a:solidFill>
                <a:prstClr val="black"/>
              </a:solidFill>
              <a:latin typeface="Times New Roman"/>
              <a:cs typeface="Times New Roman"/>
            </a:endParaRPr>
          </a:p>
          <a:p>
            <a:pPr marL="510873" marR="3464" lvl="1" indent="-172744" defTabSz="623438">
              <a:lnSpc>
                <a:spcPts val="1254"/>
              </a:lnSpc>
              <a:buFontTx/>
              <a:buAutoNum type="alphaLcParenBoth"/>
              <a:tabLst>
                <a:tab pos="534252" algn="l"/>
              </a:tabLst>
            </a:pPr>
            <a:r>
              <a:rPr sz="1091" dirty="0">
                <a:solidFill>
                  <a:prstClr val="black"/>
                </a:solidFill>
                <a:latin typeface="Times New Roman"/>
                <a:cs typeface="Times New Roman"/>
              </a:rPr>
              <a:t>the</a:t>
            </a:r>
            <a:r>
              <a:rPr sz="1091" spc="-3" dirty="0">
                <a:solidFill>
                  <a:prstClr val="black"/>
                </a:solidFill>
                <a:latin typeface="Times New Roman"/>
                <a:cs typeface="Times New Roman"/>
              </a:rPr>
              <a:t> ban</a:t>
            </a:r>
            <a:r>
              <a:rPr sz="1091" dirty="0">
                <a:solidFill>
                  <a:prstClr val="black"/>
                </a:solidFill>
                <a:latin typeface="Times New Roman"/>
                <a:cs typeface="Times New Roman"/>
              </a:rPr>
              <a:t> on</a:t>
            </a:r>
            <a:r>
              <a:rPr sz="1091" spc="3" dirty="0">
                <a:solidFill>
                  <a:prstClr val="black"/>
                </a:solidFill>
                <a:latin typeface="Times New Roman"/>
                <a:cs typeface="Times New Roman"/>
              </a:rPr>
              <a:t> </a:t>
            </a:r>
            <a:r>
              <a:rPr sz="1091" dirty="0">
                <a:solidFill>
                  <a:prstClr val="black"/>
                </a:solidFill>
                <a:latin typeface="Times New Roman"/>
                <a:cs typeface="Times New Roman"/>
              </a:rPr>
              <a:t>the</a:t>
            </a:r>
            <a:r>
              <a:rPr sz="1091" spc="-3" dirty="0">
                <a:solidFill>
                  <a:prstClr val="black"/>
                </a:solidFill>
                <a:latin typeface="Times New Roman"/>
                <a:cs typeface="Times New Roman"/>
              </a:rPr>
              <a:t> importation</a:t>
            </a:r>
            <a:r>
              <a:rPr sz="1091" spc="3" dirty="0">
                <a:solidFill>
                  <a:prstClr val="black"/>
                </a:solidFill>
                <a:latin typeface="Times New Roman"/>
                <a:cs typeface="Times New Roman"/>
              </a:rPr>
              <a:t> </a:t>
            </a:r>
            <a:r>
              <a:rPr sz="1091" dirty="0">
                <a:solidFill>
                  <a:prstClr val="black"/>
                </a:solidFill>
                <a:latin typeface="Times New Roman"/>
                <a:cs typeface="Times New Roman"/>
              </a:rPr>
              <a:t>of</a:t>
            </a:r>
            <a:r>
              <a:rPr sz="1091" spc="-7" dirty="0">
                <a:solidFill>
                  <a:prstClr val="black"/>
                </a:solidFill>
                <a:latin typeface="Times New Roman"/>
                <a:cs typeface="Times New Roman"/>
              </a:rPr>
              <a:t> </a:t>
            </a:r>
            <a:r>
              <a:rPr sz="1091" spc="-3" dirty="0">
                <a:solidFill>
                  <a:prstClr val="black"/>
                </a:solidFill>
                <a:latin typeface="Times New Roman"/>
                <a:cs typeface="Times New Roman"/>
              </a:rPr>
              <a:t>slaves, </a:t>
            </a:r>
            <a:r>
              <a:rPr sz="1091" dirty="0">
                <a:solidFill>
                  <a:prstClr val="black"/>
                </a:solidFill>
                <a:latin typeface="Times New Roman"/>
                <a:cs typeface="Times New Roman"/>
              </a:rPr>
              <a:t>but</a:t>
            </a:r>
            <a:r>
              <a:rPr sz="1091" spc="-3" dirty="0">
                <a:solidFill>
                  <a:prstClr val="black"/>
                </a:solidFill>
                <a:latin typeface="Times New Roman"/>
                <a:cs typeface="Times New Roman"/>
              </a:rPr>
              <a:t> </a:t>
            </a:r>
            <a:r>
              <a:rPr sz="1091" dirty="0">
                <a:solidFill>
                  <a:prstClr val="black"/>
                </a:solidFill>
                <a:latin typeface="Times New Roman"/>
                <a:cs typeface="Times New Roman"/>
              </a:rPr>
              <a:t>not </a:t>
            </a:r>
            <a:r>
              <a:rPr sz="1091" spc="-3" dirty="0">
                <a:solidFill>
                  <a:prstClr val="black"/>
                </a:solidFill>
                <a:latin typeface="Times New Roman"/>
                <a:cs typeface="Times New Roman"/>
              </a:rPr>
              <a:t>before</a:t>
            </a:r>
            <a:r>
              <a:rPr sz="1091" spc="3" dirty="0">
                <a:solidFill>
                  <a:prstClr val="black"/>
                </a:solidFill>
                <a:latin typeface="Times New Roman"/>
                <a:cs typeface="Times New Roman"/>
              </a:rPr>
              <a:t> </a:t>
            </a:r>
            <a:r>
              <a:rPr sz="1091" dirty="0">
                <a:solidFill>
                  <a:prstClr val="black"/>
                </a:solidFill>
                <a:latin typeface="Times New Roman"/>
                <a:cs typeface="Times New Roman"/>
              </a:rPr>
              <a:t>1808. </a:t>
            </a:r>
            <a:r>
              <a:rPr sz="1091" spc="-262" dirty="0">
                <a:solidFill>
                  <a:prstClr val="black"/>
                </a:solidFill>
                <a:latin typeface="Times New Roman"/>
                <a:cs typeface="Times New Roman"/>
              </a:rPr>
              <a:t> </a:t>
            </a:r>
            <a:r>
              <a:rPr sz="1091" spc="-3" dirty="0">
                <a:solidFill>
                  <a:prstClr val="black"/>
                </a:solidFill>
                <a:latin typeface="Times New Roman"/>
                <a:cs typeface="Times New Roman"/>
              </a:rPr>
              <a:t>(</a:t>
            </a:r>
            <a:r>
              <a:rPr sz="1091" i="1" spc="-3" dirty="0">
                <a:solidFill>
                  <a:prstClr val="black"/>
                </a:solidFill>
                <a:latin typeface="Times New Roman"/>
                <a:cs typeface="Times New Roman"/>
              </a:rPr>
              <a:t>Const.,</a:t>
            </a:r>
            <a:r>
              <a:rPr sz="1091" i="1" dirty="0">
                <a:solidFill>
                  <a:prstClr val="black"/>
                </a:solidFill>
                <a:latin typeface="Times New Roman"/>
                <a:cs typeface="Times New Roman"/>
              </a:rPr>
              <a:t> </a:t>
            </a:r>
            <a:r>
              <a:rPr sz="1091" i="1" spc="-3" dirty="0">
                <a:solidFill>
                  <a:prstClr val="black"/>
                </a:solidFill>
                <a:latin typeface="Times New Roman"/>
                <a:cs typeface="Times New Roman"/>
              </a:rPr>
              <a:t>Article</a:t>
            </a:r>
            <a:r>
              <a:rPr sz="1091" i="1" spc="10" dirty="0">
                <a:solidFill>
                  <a:prstClr val="black"/>
                </a:solidFill>
                <a:latin typeface="Times New Roman"/>
                <a:cs typeface="Times New Roman"/>
              </a:rPr>
              <a:t> </a:t>
            </a:r>
            <a:r>
              <a:rPr sz="1091" i="1" spc="-3" dirty="0">
                <a:solidFill>
                  <a:prstClr val="black"/>
                </a:solidFill>
                <a:latin typeface="Times New Roman"/>
                <a:cs typeface="Times New Roman"/>
              </a:rPr>
              <a:t>I,</a:t>
            </a:r>
            <a:r>
              <a:rPr sz="1091" i="1" spc="-7" dirty="0">
                <a:solidFill>
                  <a:prstClr val="black"/>
                </a:solidFill>
                <a:latin typeface="Times New Roman"/>
                <a:cs typeface="Times New Roman"/>
              </a:rPr>
              <a:t> </a:t>
            </a:r>
            <a:r>
              <a:rPr sz="1091" i="1" spc="-3" dirty="0">
                <a:solidFill>
                  <a:prstClr val="black"/>
                </a:solidFill>
                <a:latin typeface="Times New Roman"/>
                <a:cs typeface="Times New Roman"/>
              </a:rPr>
              <a:t>Sec.</a:t>
            </a:r>
            <a:r>
              <a:rPr sz="1091" i="1" spc="3" dirty="0">
                <a:solidFill>
                  <a:prstClr val="black"/>
                </a:solidFill>
                <a:latin typeface="Times New Roman"/>
                <a:cs typeface="Times New Roman"/>
              </a:rPr>
              <a:t> </a:t>
            </a:r>
            <a:r>
              <a:rPr sz="1091" i="1" spc="-3" dirty="0">
                <a:solidFill>
                  <a:prstClr val="black"/>
                </a:solidFill>
                <a:latin typeface="Times New Roman"/>
                <a:cs typeface="Times New Roman"/>
              </a:rPr>
              <a:t>9</a:t>
            </a:r>
            <a:r>
              <a:rPr sz="1091" spc="-3" dirty="0">
                <a:solidFill>
                  <a:prstClr val="black"/>
                </a:solidFill>
                <a:latin typeface="Times New Roman"/>
                <a:cs typeface="Times New Roman"/>
              </a:rPr>
              <a:t>).</a:t>
            </a:r>
            <a:endParaRPr sz="1091">
              <a:solidFill>
                <a:prstClr val="black"/>
              </a:solidFill>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16977" y="1321377"/>
            <a:ext cx="3706091" cy="2712241"/>
          </a:xfrm>
          <a:prstGeom prst="rect">
            <a:avLst/>
          </a:prstGeom>
        </p:spPr>
        <p:txBody>
          <a:bodyPr vert="horz" wrap="square" lIns="0" tIns="8659" rIns="0" bIns="0" rtlCol="0">
            <a:spAutoFit/>
          </a:bodyPr>
          <a:lstStyle/>
          <a:p>
            <a:pPr marL="51953" algn="ctr" defTabSz="623438">
              <a:lnSpc>
                <a:spcPts val="1439"/>
              </a:lnSpc>
              <a:spcBef>
                <a:spcPts val="68"/>
              </a:spcBef>
            </a:pPr>
            <a:r>
              <a:rPr sz="1227" b="1" dirty="0">
                <a:solidFill>
                  <a:prstClr val="black"/>
                </a:solidFill>
                <a:latin typeface="Times New Roman"/>
                <a:cs typeface="Times New Roman"/>
              </a:rPr>
              <a:t>Was</a:t>
            </a:r>
            <a:r>
              <a:rPr sz="1227" b="1" spc="-3" dirty="0">
                <a:solidFill>
                  <a:prstClr val="black"/>
                </a:solidFill>
                <a:latin typeface="Times New Roman"/>
                <a:cs typeface="Times New Roman"/>
              </a:rPr>
              <a:t> the</a:t>
            </a:r>
            <a:r>
              <a:rPr sz="1227" b="1" spc="7" dirty="0">
                <a:solidFill>
                  <a:prstClr val="black"/>
                </a:solidFill>
                <a:latin typeface="Times New Roman"/>
                <a:cs typeface="Times New Roman"/>
              </a:rPr>
              <a:t> </a:t>
            </a:r>
            <a:r>
              <a:rPr sz="1227" b="1" spc="-3" dirty="0">
                <a:solidFill>
                  <a:prstClr val="black"/>
                </a:solidFill>
                <a:latin typeface="Times New Roman"/>
                <a:cs typeface="Times New Roman"/>
              </a:rPr>
              <a:t>Civil</a:t>
            </a:r>
            <a:r>
              <a:rPr sz="1227" b="1" spc="-14" dirty="0">
                <a:solidFill>
                  <a:prstClr val="black"/>
                </a:solidFill>
                <a:latin typeface="Times New Roman"/>
                <a:cs typeface="Times New Roman"/>
              </a:rPr>
              <a:t> </a:t>
            </a:r>
            <a:r>
              <a:rPr sz="1227" b="1" dirty="0">
                <a:solidFill>
                  <a:prstClr val="black"/>
                </a:solidFill>
                <a:latin typeface="Times New Roman"/>
                <a:cs typeface="Times New Roman"/>
              </a:rPr>
              <a:t>War</a:t>
            </a:r>
            <a:r>
              <a:rPr sz="1227" b="1" spc="7" dirty="0">
                <a:solidFill>
                  <a:prstClr val="black"/>
                </a:solidFill>
                <a:latin typeface="Times New Roman"/>
                <a:cs typeface="Times New Roman"/>
              </a:rPr>
              <a:t> </a:t>
            </a:r>
            <a:r>
              <a:rPr sz="1227" b="1" spc="-3" dirty="0">
                <a:solidFill>
                  <a:prstClr val="black"/>
                </a:solidFill>
                <a:latin typeface="Times New Roman"/>
                <a:cs typeface="Times New Roman"/>
              </a:rPr>
              <a:t>Due</a:t>
            </a:r>
            <a:r>
              <a:rPr sz="1227" b="1" spc="3" dirty="0">
                <a:solidFill>
                  <a:prstClr val="black"/>
                </a:solidFill>
                <a:latin typeface="Times New Roman"/>
                <a:cs typeface="Times New Roman"/>
              </a:rPr>
              <a:t> </a:t>
            </a:r>
            <a:r>
              <a:rPr sz="1227" b="1" dirty="0">
                <a:solidFill>
                  <a:prstClr val="black"/>
                </a:solidFill>
                <a:latin typeface="Times New Roman"/>
                <a:cs typeface="Times New Roman"/>
              </a:rPr>
              <a:t>to</a:t>
            </a:r>
            <a:r>
              <a:rPr sz="1227" b="1" spc="-7" dirty="0">
                <a:solidFill>
                  <a:prstClr val="black"/>
                </a:solidFill>
                <a:latin typeface="Times New Roman"/>
                <a:cs typeface="Times New Roman"/>
              </a:rPr>
              <a:t> </a:t>
            </a:r>
            <a:r>
              <a:rPr sz="1227" b="1" dirty="0">
                <a:solidFill>
                  <a:prstClr val="black"/>
                </a:solidFill>
                <a:latin typeface="Times New Roman"/>
                <a:cs typeface="Times New Roman"/>
              </a:rPr>
              <a:t>A</a:t>
            </a:r>
            <a:r>
              <a:rPr sz="1227" b="1" spc="-7" dirty="0">
                <a:solidFill>
                  <a:prstClr val="black"/>
                </a:solidFill>
                <a:latin typeface="Times New Roman"/>
                <a:cs typeface="Times New Roman"/>
              </a:rPr>
              <a:t> </a:t>
            </a:r>
            <a:r>
              <a:rPr sz="1227" b="1" spc="-3" dirty="0">
                <a:solidFill>
                  <a:prstClr val="black"/>
                </a:solidFill>
                <a:latin typeface="Times New Roman"/>
                <a:cs typeface="Times New Roman"/>
              </a:rPr>
              <a:t>Failure </a:t>
            </a:r>
            <a:r>
              <a:rPr sz="1227" b="1" dirty="0">
                <a:solidFill>
                  <a:prstClr val="black"/>
                </a:solidFill>
                <a:latin typeface="Times New Roman"/>
                <a:cs typeface="Times New Roman"/>
              </a:rPr>
              <a:t>of </a:t>
            </a:r>
            <a:r>
              <a:rPr sz="1227" b="1" spc="-3" dirty="0">
                <a:solidFill>
                  <a:prstClr val="black"/>
                </a:solidFill>
                <a:latin typeface="Times New Roman"/>
                <a:cs typeface="Times New Roman"/>
              </a:rPr>
              <a:t>Design?</a:t>
            </a:r>
            <a:endParaRPr sz="1227">
              <a:solidFill>
                <a:prstClr val="black"/>
              </a:solidFill>
              <a:latin typeface="Times New Roman"/>
              <a:cs typeface="Times New Roman"/>
            </a:endParaRPr>
          </a:p>
          <a:p>
            <a:pPr marL="52386" algn="ctr" defTabSz="623438">
              <a:lnSpc>
                <a:spcPts val="1439"/>
              </a:lnSpc>
            </a:pPr>
            <a:r>
              <a:rPr sz="1227" b="1" dirty="0">
                <a:solidFill>
                  <a:prstClr val="black"/>
                </a:solidFill>
                <a:latin typeface="Times New Roman"/>
                <a:cs typeface="Times New Roman"/>
              </a:rPr>
              <a:t>Or</a:t>
            </a:r>
            <a:r>
              <a:rPr sz="1227" b="1" spc="-7" dirty="0">
                <a:solidFill>
                  <a:prstClr val="black"/>
                </a:solidFill>
                <a:latin typeface="Times New Roman"/>
                <a:cs typeface="Times New Roman"/>
              </a:rPr>
              <a:t> </a:t>
            </a:r>
            <a:r>
              <a:rPr sz="1227" b="1" dirty="0">
                <a:solidFill>
                  <a:prstClr val="black"/>
                </a:solidFill>
                <a:latin typeface="Times New Roman"/>
                <a:cs typeface="Times New Roman"/>
              </a:rPr>
              <a:t>of</a:t>
            </a:r>
            <a:r>
              <a:rPr sz="1227" b="1" spc="-14" dirty="0">
                <a:solidFill>
                  <a:prstClr val="black"/>
                </a:solidFill>
                <a:latin typeface="Times New Roman"/>
                <a:cs typeface="Times New Roman"/>
              </a:rPr>
              <a:t> </a:t>
            </a:r>
            <a:r>
              <a:rPr sz="1227" b="1" spc="-3" dirty="0">
                <a:solidFill>
                  <a:prstClr val="black"/>
                </a:solidFill>
                <a:latin typeface="Times New Roman"/>
                <a:cs typeface="Times New Roman"/>
              </a:rPr>
              <a:t>the</a:t>
            </a:r>
            <a:r>
              <a:rPr sz="1227" b="1" spc="-7" dirty="0">
                <a:solidFill>
                  <a:prstClr val="black"/>
                </a:solidFill>
                <a:latin typeface="Times New Roman"/>
                <a:cs typeface="Times New Roman"/>
              </a:rPr>
              <a:t> </a:t>
            </a:r>
            <a:r>
              <a:rPr sz="1227" b="1" spc="-3" dirty="0">
                <a:solidFill>
                  <a:prstClr val="black"/>
                </a:solidFill>
                <a:latin typeface="Times New Roman"/>
                <a:cs typeface="Times New Roman"/>
              </a:rPr>
              <a:t>Citizenry?</a:t>
            </a:r>
            <a:endParaRPr sz="1227">
              <a:solidFill>
                <a:prstClr val="black"/>
              </a:solidFill>
              <a:latin typeface="Times New Roman"/>
              <a:cs typeface="Times New Roman"/>
            </a:endParaRPr>
          </a:p>
          <a:p>
            <a:pPr defTabSz="623438"/>
            <a:endParaRPr sz="1364">
              <a:solidFill>
                <a:prstClr val="black"/>
              </a:solidFill>
              <a:latin typeface="Times New Roman"/>
              <a:cs typeface="Times New Roman"/>
            </a:endParaRPr>
          </a:p>
          <a:p>
            <a:pPr marL="8659" defTabSz="623438">
              <a:spcBef>
                <a:spcPts val="883"/>
              </a:spcBef>
            </a:pPr>
            <a:r>
              <a:rPr sz="1227" dirty="0">
                <a:solidFill>
                  <a:prstClr val="black"/>
                </a:solidFill>
                <a:latin typeface="Times New Roman"/>
                <a:cs typeface="Times New Roman"/>
              </a:rPr>
              <a:t>Factors</a:t>
            </a:r>
            <a:r>
              <a:rPr sz="1227" spc="-17" dirty="0">
                <a:solidFill>
                  <a:prstClr val="black"/>
                </a:solidFill>
                <a:latin typeface="Times New Roman"/>
                <a:cs typeface="Times New Roman"/>
              </a:rPr>
              <a:t> </a:t>
            </a:r>
            <a:r>
              <a:rPr sz="1227" dirty="0">
                <a:solidFill>
                  <a:prstClr val="black"/>
                </a:solidFill>
                <a:latin typeface="Times New Roman"/>
                <a:cs typeface="Times New Roman"/>
              </a:rPr>
              <a:t>to</a:t>
            </a:r>
            <a:r>
              <a:rPr sz="1227" spc="-20" dirty="0">
                <a:solidFill>
                  <a:prstClr val="black"/>
                </a:solidFill>
                <a:latin typeface="Times New Roman"/>
                <a:cs typeface="Times New Roman"/>
              </a:rPr>
              <a:t> </a:t>
            </a:r>
            <a:r>
              <a:rPr sz="1227" spc="-3" dirty="0">
                <a:solidFill>
                  <a:prstClr val="black"/>
                </a:solidFill>
                <a:latin typeface="Times New Roman"/>
                <a:cs typeface="Times New Roman"/>
              </a:rPr>
              <a:t>Consider:</a:t>
            </a:r>
            <a:endParaRPr sz="1227">
              <a:solidFill>
                <a:prstClr val="black"/>
              </a:solidFill>
              <a:latin typeface="Times New Roman"/>
              <a:cs typeface="Times New Roman"/>
            </a:endParaRPr>
          </a:p>
          <a:p>
            <a:pPr defTabSz="623438">
              <a:spcBef>
                <a:spcPts val="17"/>
              </a:spcBef>
            </a:pPr>
            <a:endParaRPr sz="1159">
              <a:solidFill>
                <a:prstClr val="black"/>
              </a:solidFill>
              <a:latin typeface="Times New Roman"/>
              <a:cs typeface="Times New Roman"/>
            </a:endParaRPr>
          </a:p>
          <a:p>
            <a:pPr marL="710892" indent="-261065" defTabSz="623438">
              <a:spcBef>
                <a:spcPts val="3"/>
              </a:spcBef>
              <a:buFontTx/>
              <a:buAutoNum type="arabicParenBoth"/>
              <a:tabLst>
                <a:tab pos="711325" algn="l"/>
              </a:tabLst>
            </a:pPr>
            <a:r>
              <a:rPr sz="1227" spc="-3" dirty="0">
                <a:solidFill>
                  <a:prstClr val="black"/>
                </a:solidFill>
                <a:latin typeface="Times New Roman"/>
                <a:cs typeface="Times New Roman"/>
              </a:rPr>
              <a:t>New</a:t>
            </a:r>
            <a:r>
              <a:rPr sz="1227" spc="-10" dirty="0">
                <a:solidFill>
                  <a:prstClr val="black"/>
                </a:solidFill>
                <a:latin typeface="Times New Roman"/>
                <a:cs typeface="Times New Roman"/>
              </a:rPr>
              <a:t> </a:t>
            </a:r>
            <a:r>
              <a:rPr sz="1227" spc="-3" dirty="0">
                <a:solidFill>
                  <a:prstClr val="black"/>
                </a:solidFill>
                <a:latin typeface="Times New Roman"/>
                <a:cs typeface="Times New Roman"/>
              </a:rPr>
              <a:t>Technology:</a:t>
            </a:r>
            <a:r>
              <a:rPr sz="1227" spc="7" dirty="0">
                <a:solidFill>
                  <a:prstClr val="black"/>
                </a:solidFill>
                <a:latin typeface="Times New Roman"/>
                <a:cs typeface="Times New Roman"/>
              </a:rPr>
              <a:t> </a:t>
            </a:r>
            <a:r>
              <a:rPr sz="1227" spc="-3" dirty="0">
                <a:solidFill>
                  <a:prstClr val="black"/>
                </a:solidFill>
                <a:latin typeface="Times New Roman"/>
                <a:cs typeface="Times New Roman"/>
              </a:rPr>
              <a:t>Invention</a:t>
            </a:r>
            <a:r>
              <a:rPr sz="1227" spc="-17" dirty="0">
                <a:solidFill>
                  <a:prstClr val="black"/>
                </a:solidFill>
                <a:latin typeface="Times New Roman"/>
                <a:cs typeface="Times New Roman"/>
              </a:rPr>
              <a:t> </a:t>
            </a:r>
            <a:r>
              <a:rPr sz="1227" dirty="0">
                <a:solidFill>
                  <a:prstClr val="black"/>
                </a:solidFill>
                <a:latin typeface="Times New Roman"/>
                <a:cs typeface="Times New Roman"/>
              </a:rPr>
              <a:t>of</a:t>
            </a:r>
            <a:r>
              <a:rPr sz="1227" spc="3" dirty="0">
                <a:solidFill>
                  <a:prstClr val="black"/>
                </a:solidFill>
                <a:latin typeface="Times New Roman"/>
                <a:cs typeface="Times New Roman"/>
              </a:rPr>
              <a:t> </a:t>
            </a:r>
            <a:r>
              <a:rPr sz="1227" dirty="0">
                <a:solidFill>
                  <a:prstClr val="black"/>
                </a:solidFill>
                <a:latin typeface="Times New Roman"/>
                <a:cs typeface="Times New Roman"/>
              </a:rPr>
              <a:t>the</a:t>
            </a:r>
            <a:r>
              <a:rPr sz="1227" spc="-7" dirty="0">
                <a:solidFill>
                  <a:prstClr val="black"/>
                </a:solidFill>
                <a:latin typeface="Times New Roman"/>
                <a:cs typeface="Times New Roman"/>
              </a:rPr>
              <a:t> </a:t>
            </a:r>
            <a:r>
              <a:rPr sz="1227" dirty="0">
                <a:solidFill>
                  <a:prstClr val="black"/>
                </a:solidFill>
                <a:latin typeface="Times New Roman"/>
                <a:cs typeface="Times New Roman"/>
              </a:rPr>
              <a:t>Cotton</a:t>
            </a:r>
            <a:r>
              <a:rPr sz="1227" spc="-7" dirty="0">
                <a:solidFill>
                  <a:prstClr val="black"/>
                </a:solidFill>
                <a:latin typeface="Times New Roman"/>
                <a:cs typeface="Times New Roman"/>
              </a:rPr>
              <a:t> </a:t>
            </a:r>
            <a:r>
              <a:rPr sz="1227" spc="-3" dirty="0">
                <a:solidFill>
                  <a:prstClr val="black"/>
                </a:solidFill>
                <a:latin typeface="Times New Roman"/>
                <a:cs typeface="Times New Roman"/>
              </a:rPr>
              <a:t>Gin;</a:t>
            </a:r>
            <a:endParaRPr sz="1227">
              <a:solidFill>
                <a:prstClr val="black"/>
              </a:solidFill>
              <a:latin typeface="Times New Roman"/>
              <a:cs typeface="Times New Roman"/>
            </a:endParaRPr>
          </a:p>
          <a:p>
            <a:pPr defTabSz="623438">
              <a:spcBef>
                <a:spcPts val="7"/>
              </a:spcBef>
              <a:buFont typeface="Times New Roman"/>
              <a:buAutoNum type="arabicParenBoth"/>
            </a:pPr>
            <a:endParaRPr sz="1159">
              <a:solidFill>
                <a:prstClr val="black"/>
              </a:solidFill>
              <a:latin typeface="Times New Roman"/>
              <a:cs typeface="Times New Roman"/>
            </a:endParaRPr>
          </a:p>
          <a:p>
            <a:pPr marL="710892" indent="-261065" defTabSz="623438">
              <a:buFontTx/>
              <a:buAutoNum type="arabicParenBoth"/>
              <a:tabLst>
                <a:tab pos="711325" algn="l"/>
              </a:tabLst>
            </a:pPr>
            <a:r>
              <a:rPr sz="1227" spc="-3" dirty="0">
                <a:solidFill>
                  <a:prstClr val="black"/>
                </a:solidFill>
                <a:latin typeface="Times New Roman"/>
                <a:cs typeface="Times New Roman"/>
              </a:rPr>
              <a:t>The Industrial Revolution;</a:t>
            </a:r>
            <a:endParaRPr sz="1227">
              <a:solidFill>
                <a:prstClr val="black"/>
              </a:solidFill>
              <a:latin typeface="Times New Roman"/>
              <a:cs typeface="Times New Roman"/>
            </a:endParaRPr>
          </a:p>
          <a:p>
            <a:pPr defTabSz="623438">
              <a:spcBef>
                <a:spcPts val="31"/>
              </a:spcBef>
              <a:buFont typeface="Times New Roman"/>
              <a:buAutoNum type="arabicParenBoth"/>
            </a:pPr>
            <a:endParaRPr sz="1227">
              <a:solidFill>
                <a:prstClr val="black"/>
              </a:solidFill>
              <a:latin typeface="Times New Roman"/>
              <a:cs typeface="Times New Roman"/>
            </a:endParaRPr>
          </a:p>
          <a:p>
            <a:pPr marL="450261" marR="17318" defTabSz="623438">
              <a:lnSpc>
                <a:spcPts val="1418"/>
              </a:lnSpc>
              <a:spcBef>
                <a:spcPts val="3"/>
              </a:spcBef>
              <a:buFontTx/>
              <a:buAutoNum type="arabicParenBoth"/>
              <a:tabLst>
                <a:tab pos="711325" algn="l"/>
              </a:tabLst>
            </a:pPr>
            <a:r>
              <a:rPr sz="1227" spc="-3" dirty="0">
                <a:solidFill>
                  <a:prstClr val="black"/>
                </a:solidFill>
                <a:latin typeface="Times New Roman"/>
                <a:cs typeface="Times New Roman"/>
              </a:rPr>
              <a:t>The Territorial Growth</a:t>
            </a:r>
            <a:r>
              <a:rPr sz="1227" spc="3" dirty="0">
                <a:solidFill>
                  <a:prstClr val="black"/>
                </a:solidFill>
                <a:latin typeface="Times New Roman"/>
                <a:cs typeface="Times New Roman"/>
              </a:rPr>
              <a:t> </a:t>
            </a:r>
            <a:r>
              <a:rPr sz="1227" dirty="0">
                <a:solidFill>
                  <a:prstClr val="black"/>
                </a:solidFill>
                <a:latin typeface="Times New Roman"/>
                <a:cs typeface="Times New Roman"/>
              </a:rPr>
              <a:t>of</a:t>
            </a:r>
            <a:r>
              <a:rPr sz="1227" spc="-7" dirty="0">
                <a:solidFill>
                  <a:prstClr val="black"/>
                </a:solidFill>
                <a:latin typeface="Times New Roman"/>
                <a:cs typeface="Times New Roman"/>
              </a:rPr>
              <a:t> </a:t>
            </a:r>
            <a:r>
              <a:rPr sz="1227" spc="-3" dirty="0">
                <a:solidFill>
                  <a:prstClr val="black"/>
                </a:solidFill>
                <a:latin typeface="Times New Roman"/>
                <a:cs typeface="Times New Roman"/>
              </a:rPr>
              <a:t>the</a:t>
            </a:r>
            <a:r>
              <a:rPr sz="1227" spc="7" dirty="0">
                <a:solidFill>
                  <a:prstClr val="black"/>
                </a:solidFill>
                <a:latin typeface="Times New Roman"/>
                <a:cs typeface="Times New Roman"/>
              </a:rPr>
              <a:t> </a:t>
            </a:r>
            <a:r>
              <a:rPr sz="1227" spc="-3" dirty="0">
                <a:solidFill>
                  <a:prstClr val="black"/>
                </a:solidFill>
                <a:latin typeface="Times New Roman"/>
                <a:cs typeface="Times New Roman"/>
              </a:rPr>
              <a:t>United</a:t>
            </a:r>
            <a:r>
              <a:rPr sz="1227" spc="3" dirty="0">
                <a:solidFill>
                  <a:prstClr val="black"/>
                </a:solidFill>
                <a:latin typeface="Times New Roman"/>
                <a:cs typeface="Times New Roman"/>
              </a:rPr>
              <a:t> </a:t>
            </a:r>
            <a:r>
              <a:rPr sz="1227" spc="-3" dirty="0">
                <a:solidFill>
                  <a:prstClr val="black"/>
                </a:solidFill>
                <a:latin typeface="Times New Roman"/>
                <a:cs typeface="Times New Roman"/>
              </a:rPr>
              <a:t>States</a:t>
            </a:r>
            <a:r>
              <a:rPr sz="1227" spc="-7" dirty="0">
                <a:solidFill>
                  <a:prstClr val="black"/>
                </a:solidFill>
                <a:latin typeface="Times New Roman"/>
                <a:cs typeface="Times New Roman"/>
              </a:rPr>
              <a:t> </a:t>
            </a:r>
            <a:r>
              <a:rPr sz="1227" spc="-3" dirty="0">
                <a:solidFill>
                  <a:prstClr val="black"/>
                </a:solidFill>
                <a:latin typeface="Times New Roman"/>
                <a:cs typeface="Times New Roman"/>
              </a:rPr>
              <a:t>and </a:t>
            </a:r>
            <a:r>
              <a:rPr sz="1227" spc="-296" dirty="0">
                <a:solidFill>
                  <a:prstClr val="black"/>
                </a:solidFill>
                <a:latin typeface="Times New Roman"/>
                <a:cs typeface="Times New Roman"/>
              </a:rPr>
              <a:t> </a:t>
            </a:r>
            <a:r>
              <a:rPr sz="1227" dirty="0">
                <a:solidFill>
                  <a:prstClr val="black"/>
                </a:solidFill>
                <a:latin typeface="Times New Roman"/>
                <a:cs typeface="Times New Roman"/>
              </a:rPr>
              <a:t>the</a:t>
            </a:r>
            <a:r>
              <a:rPr sz="1227" spc="3" dirty="0">
                <a:solidFill>
                  <a:prstClr val="black"/>
                </a:solidFill>
                <a:latin typeface="Times New Roman"/>
                <a:cs typeface="Times New Roman"/>
              </a:rPr>
              <a:t> </a:t>
            </a:r>
            <a:r>
              <a:rPr sz="1227" spc="-3" dirty="0">
                <a:solidFill>
                  <a:prstClr val="black"/>
                </a:solidFill>
                <a:latin typeface="Times New Roman"/>
                <a:cs typeface="Times New Roman"/>
              </a:rPr>
              <a:t>Admission</a:t>
            </a:r>
            <a:r>
              <a:rPr sz="1227" spc="3" dirty="0">
                <a:solidFill>
                  <a:prstClr val="black"/>
                </a:solidFill>
                <a:latin typeface="Times New Roman"/>
                <a:cs typeface="Times New Roman"/>
              </a:rPr>
              <a:t> </a:t>
            </a:r>
            <a:r>
              <a:rPr sz="1227" spc="-7" dirty="0">
                <a:solidFill>
                  <a:prstClr val="black"/>
                </a:solidFill>
                <a:latin typeface="Times New Roman"/>
                <a:cs typeface="Times New Roman"/>
              </a:rPr>
              <a:t>of</a:t>
            </a:r>
            <a:r>
              <a:rPr sz="1227" spc="3" dirty="0">
                <a:solidFill>
                  <a:prstClr val="black"/>
                </a:solidFill>
                <a:latin typeface="Times New Roman"/>
                <a:cs typeface="Times New Roman"/>
              </a:rPr>
              <a:t> </a:t>
            </a:r>
            <a:r>
              <a:rPr sz="1227" spc="-3" dirty="0">
                <a:solidFill>
                  <a:prstClr val="black"/>
                </a:solidFill>
                <a:latin typeface="Times New Roman"/>
                <a:cs typeface="Times New Roman"/>
              </a:rPr>
              <a:t>New States;</a:t>
            </a:r>
            <a:endParaRPr sz="1227">
              <a:solidFill>
                <a:prstClr val="black"/>
              </a:solidFill>
              <a:latin typeface="Times New Roman"/>
              <a:cs typeface="Times New Roman"/>
            </a:endParaRPr>
          </a:p>
          <a:p>
            <a:pPr defTabSz="623438">
              <a:buFont typeface="Times New Roman"/>
              <a:buAutoNum type="arabicParenBoth"/>
            </a:pPr>
            <a:endParaRPr sz="1227">
              <a:solidFill>
                <a:prstClr val="black"/>
              </a:solidFill>
              <a:latin typeface="Times New Roman"/>
              <a:cs typeface="Times New Roman"/>
            </a:endParaRPr>
          </a:p>
          <a:p>
            <a:pPr marL="449828" marR="3464" defTabSz="623438">
              <a:lnSpc>
                <a:spcPts val="1405"/>
              </a:lnSpc>
              <a:buFontTx/>
              <a:buAutoNum type="arabicParenBoth"/>
              <a:tabLst>
                <a:tab pos="711325" algn="l"/>
              </a:tabLst>
            </a:pPr>
            <a:r>
              <a:rPr sz="1227" spc="-3" dirty="0">
                <a:solidFill>
                  <a:prstClr val="black"/>
                </a:solidFill>
                <a:latin typeface="Times New Roman"/>
                <a:cs typeface="Times New Roman"/>
              </a:rPr>
              <a:t>The</a:t>
            </a:r>
            <a:r>
              <a:rPr sz="1227" spc="7" dirty="0">
                <a:solidFill>
                  <a:prstClr val="black"/>
                </a:solidFill>
                <a:latin typeface="Times New Roman"/>
                <a:cs typeface="Times New Roman"/>
              </a:rPr>
              <a:t> </a:t>
            </a:r>
            <a:r>
              <a:rPr sz="1227" spc="-3" dirty="0">
                <a:solidFill>
                  <a:prstClr val="black"/>
                </a:solidFill>
                <a:latin typeface="Times New Roman"/>
                <a:cs typeface="Times New Roman"/>
              </a:rPr>
              <a:t>Great</a:t>
            </a:r>
            <a:r>
              <a:rPr sz="1227" dirty="0">
                <a:solidFill>
                  <a:prstClr val="black"/>
                </a:solidFill>
                <a:latin typeface="Times New Roman"/>
                <a:cs typeface="Times New Roman"/>
              </a:rPr>
              <a:t> </a:t>
            </a:r>
            <a:r>
              <a:rPr sz="1227" spc="-3" dirty="0">
                <a:solidFill>
                  <a:prstClr val="black"/>
                </a:solidFill>
                <a:latin typeface="Times New Roman"/>
                <a:cs typeface="Times New Roman"/>
              </a:rPr>
              <a:t>Awakening </a:t>
            </a:r>
            <a:r>
              <a:rPr sz="1227" dirty="0">
                <a:solidFill>
                  <a:prstClr val="black"/>
                </a:solidFill>
                <a:latin typeface="Times New Roman"/>
                <a:cs typeface="Times New Roman"/>
              </a:rPr>
              <a:t>and</a:t>
            </a:r>
            <a:r>
              <a:rPr sz="1227" spc="-3" dirty="0">
                <a:solidFill>
                  <a:prstClr val="black"/>
                </a:solidFill>
                <a:latin typeface="Times New Roman"/>
                <a:cs typeface="Times New Roman"/>
              </a:rPr>
              <a:t> the</a:t>
            </a:r>
            <a:r>
              <a:rPr sz="1227" spc="10" dirty="0">
                <a:solidFill>
                  <a:prstClr val="black"/>
                </a:solidFill>
                <a:latin typeface="Times New Roman"/>
                <a:cs typeface="Times New Roman"/>
              </a:rPr>
              <a:t> </a:t>
            </a:r>
            <a:r>
              <a:rPr sz="1227" spc="-3" dirty="0">
                <a:solidFill>
                  <a:prstClr val="black"/>
                </a:solidFill>
                <a:latin typeface="Times New Roman"/>
                <a:cs typeface="Times New Roman"/>
              </a:rPr>
              <a:t>Increasing</a:t>
            </a:r>
            <a:r>
              <a:rPr sz="1227" spc="-7" dirty="0">
                <a:solidFill>
                  <a:prstClr val="black"/>
                </a:solidFill>
                <a:latin typeface="Times New Roman"/>
                <a:cs typeface="Times New Roman"/>
              </a:rPr>
              <a:t> </a:t>
            </a:r>
            <a:r>
              <a:rPr sz="1227" spc="-3" dirty="0">
                <a:solidFill>
                  <a:prstClr val="black"/>
                </a:solidFill>
                <a:latin typeface="Times New Roman"/>
                <a:cs typeface="Times New Roman"/>
              </a:rPr>
              <a:t>Moral </a:t>
            </a:r>
            <a:r>
              <a:rPr sz="1227" spc="-296" dirty="0">
                <a:solidFill>
                  <a:prstClr val="black"/>
                </a:solidFill>
                <a:latin typeface="Times New Roman"/>
                <a:cs typeface="Times New Roman"/>
              </a:rPr>
              <a:t> </a:t>
            </a:r>
            <a:r>
              <a:rPr sz="1227" spc="-3" dirty="0">
                <a:solidFill>
                  <a:prstClr val="black"/>
                </a:solidFill>
                <a:latin typeface="Times New Roman"/>
                <a:cs typeface="Times New Roman"/>
              </a:rPr>
              <a:t>Opposition</a:t>
            </a:r>
            <a:r>
              <a:rPr sz="1227" dirty="0">
                <a:solidFill>
                  <a:prstClr val="black"/>
                </a:solidFill>
                <a:latin typeface="Times New Roman"/>
                <a:cs typeface="Times New Roman"/>
              </a:rPr>
              <a:t> to</a:t>
            </a:r>
            <a:r>
              <a:rPr sz="1227" spc="-7" dirty="0">
                <a:solidFill>
                  <a:prstClr val="black"/>
                </a:solidFill>
                <a:latin typeface="Times New Roman"/>
                <a:cs typeface="Times New Roman"/>
              </a:rPr>
              <a:t> </a:t>
            </a:r>
            <a:r>
              <a:rPr sz="1227" spc="-3" dirty="0">
                <a:solidFill>
                  <a:prstClr val="black"/>
                </a:solidFill>
                <a:latin typeface="Times New Roman"/>
                <a:cs typeface="Times New Roman"/>
              </a:rPr>
              <a:t>Slavery.</a:t>
            </a:r>
            <a:endParaRPr sz="1227">
              <a:solidFill>
                <a:prstClr val="black"/>
              </a:solidFill>
              <a:latin typeface="Times New Roman"/>
              <a:cs typeface="Times New Roman"/>
            </a:endParaRPr>
          </a:p>
        </p:txBody>
      </p:sp>
    </p:spTree>
    <p:extLst>
      <p:ext uri="{BB962C8B-B14F-4D97-AF65-F5344CB8AC3E}">
        <p14:creationId xmlns:p14="http://schemas.microsoft.com/office/powerpoint/2010/main" val="33149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F6F576-06D5-4DBC-8F38-12821C2027EB}"/>
              </a:ext>
            </a:extLst>
          </p:cNvPr>
          <p:cNvSpPr txBox="1"/>
          <p:nvPr/>
        </p:nvSpPr>
        <p:spPr>
          <a:xfrm>
            <a:off x="3048000" y="151180"/>
            <a:ext cx="6096000" cy="65556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 PROBLEM WITH JUDGMENT AND CONDEMNATION</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We get pleasure</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from pronouncing an unfavorable judgment that appears to be objective, but is actually </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judgment of the person</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It is a cruel pleasure because the judgment functions to “relegate[e] something to an inferior group, while presupposing a higher group to which we ourselves belong</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Judgment is a disease and it is widespread.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 root of judgment is the profound human need to arrange and rearrange humans into groups;</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to make the groups exclusive, and to fill them with enmity for each other.</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The friction generated by the enmity is continually refreshed by the act of judgment.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It “depends entirely upon circumstances whether one or the other of these groups engenders enough inner heat … and attack the opposing group before this does the same.”</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 friction can degenerate to a point where “ostensibly peaceful judgments then become death sentences on enemies. The frontiers of goodness are marked out exactly and woe to any of the bad who cross them. They have no business among the good and must be destroyed”.</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[Summary of chapter: “</a:t>
            </a:r>
            <a:r>
              <a:rPr kumimoji="0" lang="en-US" sz="1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Judgment and Condemnation</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from  </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Crowds and Power</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by Elias Canetti (Farrar, Straus &amp; Giroux, 1960), at p. 296-97]. </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04876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22163" y="1339908"/>
            <a:ext cx="3727739" cy="3397300"/>
          </a:xfrm>
          <a:prstGeom prst="rect">
            <a:avLst/>
          </a:prstGeom>
        </p:spPr>
        <p:txBody>
          <a:bodyPr vert="horz" wrap="square" lIns="0" tIns="8659" rIns="0" bIns="0" rtlCol="0">
            <a:spAutoFit/>
          </a:bodyPr>
          <a:lstStyle/>
          <a:p>
            <a:pPr marL="8659" defTabSz="623438">
              <a:lnSpc>
                <a:spcPts val="1122"/>
              </a:lnSpc>
              <a:spcBef>
                <a:spcPts val="68"/>
              </a:spcBef>
            </a:pPr>
            <a:r>
              <a:rPr sz="955" b="1" dirty="0">
                <a:solidFill>
                  <a:prstClr val="black"/>
                </a:solidFill>
                <a:latin typeface="Times New Roman"/>
                <a:cs typeface="Times New Roman"/>
              </a:rPr>
              <a:t>The</a:t>
            </a:r>
            <a:r>
              <a:rPr sz="955" b="1" spc="-3" dirty="0">
                <a:solidFill>
                  <a:prstClr val="black"/>
                </a:solidFill>
                <a:latin typeface="Times New Roman"/>
                <a:cs typeface="Times New Roman"/>
              </a:rPr>
              <a:t> Modern</a:t>
            </a:r>
            <a:r>
              <a:rPr sz="955" b="1" dirty="0">
                <a:solidFill>
                  <a:prstClr val="black"/>
                </a:solidFill>
                <a:latin typeface="Times New Roman"/>
                <a:cs typeface="Times New Roman"/>
              </a:rPr>
              <a:t> </a:t>
            </a:r>
            <a:r>
              <a:rPr sz="955" b="1" spc="-3" dirty="0">
                <a:solidFill>
                  <a:prstClr val="black"/>
                </a:solidFill>
                <a:latin typeface="Times New Roman"/>
                <a:cs typeface="Times New Roman"/>
              </a:rPr>
              <a:t>Relationship </a:t>
            </a:r>
            <a:r>
              <a:rPr sz="955" b="1" dirty="0">
                <a:solidFill>
                  <a:prstClr val="black"/>
                </a:solidFill>
                <a:latin typeface="Times New Roman"/>
                <a:cs typeface="Times New Roman"/>
              </a:rPr>
              <a:t>Between the</a:t>
            </a:r>
            <a:r>
              <a:rPr sz="955" b="1" spc="-3" dirty="0">
                <a:solidFill>
                  <a:prstClr val="black"/>
                </a:solidFill>
                <a:latin typeface="Times New Roman"/>
                <a:cs typeface="Times New Roman"/>
              </a:rPr>
              <a:t> Sovereign</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States</a:t>
            </a:r>
            <a:r>
              <a:rPr sz="955" b="1" spc="-7" dirty="0">
                <a:solidFill>
                  <a:prstClr val="black"/>
                </a:solidFill>
                <a:latin typeface="Times New Roman"/>
                <a:cs typeface="Times New Roman"/>
              </a:rPr>
              <a:t> </a:t>
            </a:r>
            <a:r>
              <a:rPr sz="955" b="1" dirty="0">
                <a:solidFill>
                  <a:prstClr val="black"/>
                </a:solidFill>
                <a:latin typeface="Times New Roman"/>
                <a:cs typeface="Times New Roman"/>
              </a:rPr>
              <a:t>and</a:t>
            </a:r>
            <a:r>
              <a:rPr sz="955" b="1" spc="-10" dirty="0">
                <a:solidFill>
                  <a:prstClr val="black"/>
                </a:solidFill>
                <a:latin typeface="Times New Roman"/>
                <a:cs typeface="Times New Roman"/>
              </a:rPr>
              <a:t> </a:t>
            </a:r>
            <a:r>
              <a:rPr sz="955" b="1" dirty="0">
                <a:solidFill>
                  <a:prstClr val="black"/>
                </a:solidFill>
                <a:latin typeface="Times New Roman"/>
                <a:cs typeface="Times New Roman"/>
              </a:rPr>
              <a:t>The </a:t>
            </a:r>
            <a:r>
              <a:rPr sz="955" b="1" spc="-3" dirty="0">
                <a:solidFill>
                  <a:prstClr val="black"/>
                </a:solidFill>
                <a:latin typeface="Times New Roman"/>
                <a:cs typeface="Times New Roman"/>
              </a:rPr>
              <a:t>U.S.</a:t>
            </a:r>
            <a:endParaRPr sz="955">
              <a:solidFill>
                <a:prstClr val="black"/>
              </a:solidFill>
              <a:latin typeface="Times New Roman"/>
              <a:cs typeface="Times New Roman"/>
            </a:endParaRPr>
          </a:p>
          <a:p>
            <a:pPr marL="8659" defTabSz="623438">
              <a:lnSpc>
                <a:spcPts val="1122"/>
              </a:lnSpc>
            </a:pPr>
            <a:r>
              <a:rPr sz="955" b="1" spc="-3" dirty="0">
                <a:solidFill>
                  <a:prstClr val="black"/>
                </a:solidFill>
                <a:latin typeface="Times New Roman"/>
                <a:cs typeface="Times New Roman"/>
              </a:rPr>
              <a:t>Government:</a:t>
            </a:r>
            <a:r>
              <a:rPr sz="955" b="1" spc="-10" dirty="0">
                <a:solidFill>
                  <a:prstClr val="black"/>
                </a:solidFill>
                <a:latin typeface="Times New Roman"/>
                <a:cs typeface="Times New Roman"/>
              </a:rPr>
              <a:t> </a:t>
            </a:r>
            <a:r>
              <a:rPr sz="955" b="1" spc="-3" dirty="0">
                <a:solidFill>
                  <a:prstClr val="black"/>
                </a:solidFill>
                <a:latin typeface="Times New Roman"/>
                <a:cs typeface="Times New Roman"/>
              </a:rPr>
              <a:t>1865 </a:t>
            </a:r>
            <a:r>
              <a:rPr sz="955" b="1" spc="-7" dirty="0">
                <a:solidFill>
                  <a:prstClr val="black"/>
                </a:solidFill>
                <a:latin typeface="Times New Roman"/>
                <a:cs typeface="Times New Roman"/>
              </a:rPr>
              <a:t>to </a:t>
            </a:r>
            <a:r>
              <a:rPr sz="955" b="1" dirty="0">
                <a:solidFill>
                  <a:prstClr val="black"/>
                </a:solidFill>
                <a:latin typeface="Times New Roman"/>
                <a:cs typeface="Times New Roman"/>
              </a:rPr>
              <a:t>the</a:t>
            </a:r>
            <a:r>
              <a:rPr sz="955" b="1" spc="-14" dirty="0">
                <a:solidFill>
                  <a:prstClr val="black"/>
                </a:solidFill>
                <a:latin typeface="Times New Roman"/>
                <a:cs typeface="Times New Roman"/>
              </a:rPr>
              <a:t> </a:t>
            </a:r>
            <a:r>
              <a:rPr sz="955" b="1" dirty="0">
                <a:solidFill>
                  <a:prstClr val="black"/>
                </a:solidFill>
                <a:latin typeface="Times New Roman"/>
                <a:cs typeface="Times New Roman"/>
              </a:rPr>
              <a:t>Present</a:t>
            </a:r>
            <a:endParaRPr sz="955">
              <a:solidFill>
                <a:prstClr val="black"/>
              </a:solidFill>
              <a:latin typeface="Times New Roman"/>
              <a:cs typeface="Times New Roman"/>
            </a:endParaRPr>
          </a:p>
          <a:p>
            <a:pPr defTabSz="623438">
              <a:spcBef>
                <a:spcPts val="27"/>
              </a:spcBef>
            </a:pPr>
            <a:endParaRPr sz="818">
              <a:solidFill>
                <a:prstClr val="black"/>
              </a:solidFill>
              <a:latin typeface="Times New Roman"/>
              <a:cs typeface="Times New Roman"/>
            </a:endParaRPr>
          </a:p>
          <a:p>
            <a:pPr marL="8659" marR="191794" indent="-433" defTabSz="623438">
              <a:lnSpc>
                <a:spcPts val="1098"/>
              </a:lnSpc>
              <a:spcBef>
                <a:spcPts val="3"/>
              </a:spcBef>
            </a:pPr>
            <a:r>
              <a:rPr sz="955" dirty="0">
                <a:solidFill>
                  <a:prstClr val="black"/>
                </a:solidFill>
                <a:latin typeface="Times New Roman"/>
                <a:cs typeface="Times New Roman"/>
              </a:rPr>
              <a:t>(a)</a:t>
            </a:r>
            <a:r>
              <a:rPr sz="955" spc="7" dirty="0">
                <a:solidFill>
                  <a:prstClr val="black"/>
                </a:solidFill>
                <a:latin typeface="Times New Roman"/>
                <a:cs typeface="Times New Roman"/>
              </a:rPr>
              <a:t> </a:t>
            </a:r>
            <a:r>
              <a:rPr sz="955" b="1" i="1" spc="-3" dirty="0">
                <a:solidFill>
                  <a:prstClr val="black"/>
                </a:solidFill>
                <a:latin typeface="Times New Roman"/>
                <a:cs typeface="Times New Roman"/>
              </a:rPr>
              <a:t>Timeline: </a:t>
            </a:r>
            <a:r>
              <a:rPr sz="955" b="1" i="1" dirty="0">
                <a:solidFill>
                  <a:prstClr val="black"/>
                </a:solidFill>
                <a:latin typeface="Times New Roman"/>
                <a:cs typeface="Times New Roman"/>
              </a:rPr>
              <a:t>Compare</a:t>
            </a:r>
            <a:r>
              <a:rPr sz="955" b="1" i="1" spc="-7" dirty="0">
                <a:solidFill>
                  <a:prstClr val="black"/>
                </a:solidFill>
                <a:latin typeface="Times New Roman"/>
                <a:cs typeface="Times New Roman"/>
              </a:rPr>
              <a:t> </a:t>
            </a:r>
            <a:r>
              <a:rPr sz="955" b="1" i="1" dirty="0">
                <a:solidFill>
                  <a:prstClr val="black"/>
                </a:solidFill>
                <a:latin typeface="Times New Roman"/>
                <a:cs typeface="Times New Roman"/>
              </a:rPr>
              <a:t>the </a:t>
            </a:r>
            <a:r>
              <a:rPr sz="955" b="1" i="1" spc="-3" dirty="0">
                <a:solidFill>
                  <a:prstClr val="black"/>
                </a:solidFill>
                <a:latin typeface="Times New Roman"/>
                <a:cs typeface="Times New Roman"/>
              </a:rPr>
              <a:t>Eighteenth</a:t>
            </a:r>
            <a:r>
              <a:rPr sz="955" b="1" i="1" dirty="0">
                <a:solidFill>
                  <a:prstClr val="black"/>
                </a:solidFill>
                <a:latin typeface="Times New Roman"/>
                <a:cs typeface="Times New Roman"/>
              </a:rPr>
              <a:t> </a:t>
            </a:r>
            <a:r>
              <a:rPr sz="955" b="1" i="1" spc="-3" dirty="0">
                <a:solidFill>
                  <a:prstClr val="black"/>
                </a:solidFill>
                <a:latin typeface="Times New Roman"/>
                <a:cs typeface="Times New Roman"/>
              </a:rPr>
              <a:t>Century</a:t>
            </a:r>
            <a:r>
              <a:rPr sz="955" b="1" i="1" dirty="0">
                <a:solidFill>
                  <a:prstClr val="black"/>
                </a:solidFill>
                <a:latin typeface="Times New Roman"/>
                <a:cs typeface="Times New Roman"/>
              </a:rPr>
              <a:t> </a:t>
            </a:r>
            <a:r>
              <a:rPr sz="955" b="1" i="1" spc="-3" dirty="0">
                <a:solidFill>
                  <a:prstClr val="black"/>
                </a:solidFill>
                <a:latin typeface="Times New Roman"/>
                <a:cs typeface="Times New Roman"/>
              </a:rPr>
              <a:t>(Pre-Civil</a:t>
            </a:r>
            <a:r>
              <a:rPr sz="955" b="1" i="1" spc="3" dirty="0">
                <a:solidFill>
                  <a:prstClr val="black"/>
                </a:solidFill>
                <a:latin typeface="Times New Roman"/>
                <a:cs typeface="Times New Roman"/>
              </a:rPr>
              <a:t> </a:t>
            </a:r>
            <a:r>
              <a:rPr sz="955" b="1" i="1" spc="-3" dirty="0">
                <a:solidFill>
                  <a:prstClr val="black"/>
                </a:solidFill>
                <a:latin typeface="Times New Roman"/>
                <a:cs typeface="Times New Roman"/>
              </a:rPr>
              <a:t>War:</a:t>
            </a:r>
            <a:r>
              <a:rPr sz="955" b="1" i="1" dirty="0">
                <a:solidFill>
                  <a:prstClr val="black"/>
                </a:solidFill>
                <a:latin typeface="Times New Roman"/>
                <a:cs typeface="Times New Roman"/>
              </a:rPr>
              <a:t> Broad </a:t>
            </a:r>
            <a:r>
              <a:rPr sz="955" b="1" i="1" spc="-228" dirty="0">
                <a:solidFill>
                  <a:prstClr val="black"/>
                </a:solidFill>
                <a:latin typeface="Times New Roman"/>
                <a:cs typeface="Times New Roman"/>
              </a:rPr>
              <a:t> </a:t>
            </a:r>
            <a:r>
              <a:rPr sz="955" b="1" i="1" dirty="0">
                <a:solidFill>
                  <a:prstClr val="black"/>
                </a:solidFill>
                <a:latin typeface="Times New Roman"/>
                <a:cs typeface="Times New Roman"/>
              </a:rPr>
              <a:t>State</a:t>
            </a:r>
            <a:r>
              <a:rPr sz="955" b="1" i="1" spc="-14" dirty="0">
                <a:solidFill>
                  <a:prstClr val="black"/>
                </a:solidFill>
                <a:latin typeface="Times New Roman"/>
                <a:cs typeface="Times New Roman"/>
              </a:rPr>
              <a:t> </a:t>
            </a:r>
            <a:r>
              <a:rPr sz="955" b="1" i="1" spc="-3" dirty="0">
                <a:solidFill>
                  <a:prstClr val="black"/>
                </a:solidFill>
                <a:latin typeface="Times New Roman"/>
                <a:cs typeface="Times New Roman"/>
              </a:rPr>
              <a:t>Protections)</a:t>
            </a:r>
            <a:r>
              <a:rPr sz="955" b="1" i="1" dirty="0">
                <a:solidFill>
                  <a:prstClr val="black"/>
                </a:solidFill>
                <a:latin typeface="Times New Roman"/>
                <a:cs typeface="Times New Roman"/>
              </a:rPr>
              <a:t> </a:t>
            </a:r>
            <a:r>
              <a:rPr sz="955" b="1" i="1" spc="-3" dirty="0">
                <a:solidFill>
                  <a:prstClr val="black"/>
                </a:solidFill>
                <a:latin typeface="Times New Roman"/>
                <a:cs typeface="Times New Roman"/>
              </a:rPr>
              <a:t>….</a:t>
            </a:r>
            <a:endParaRPr sz="955">
              <a:solidFill>
                <a:prstClr val="black"/>
              </a:solidFill>
              <a:latin typeface="Times New Roman"/>
              <a:cs typeface="Times New Roman"/>
            </a:endParaRPr>
          </a:p>
          <a:p>
            <a:pPr defTabSz="623438">
              <a:spcBef>
                <a:spcPts val="3"/>
              </a:spcBef>
            </a:pPr>
            <a:endParaRPr sz="955">
              <a:solidFill>
                <a:prstClr val="black"/>
              </a:solidFill>
              <a:latin typeface="Times New Roman"/>
              <a:cs typeface="Times New Roman"/>
            </a:endParaRPr>
          </a:p>
          <a:p>
            <a:pPr marL="190062" marR="14287" indent="-155859" defTabSz="623438">
              <a:lnSpc>
                <a:spcPts val="1098"/>
              </a:lnSpc>
              <a:buFontTx/>
              <a:buAutoNum type="arabicPeriod"/>
              <a:tabLst>
                <a:tab pos="190928" algn="l"/>
              </a:tabLst>
            </a:pPr>
            <a:r>
              <a:rPr sz="955" spc="3" dirty="0">
                <a:solidFill>
                  <a:prstClr val="black"/>
                </a:solidFill>
                <a:latin typeface="Times New Roman"/>
                <a:cs typeface="Times New Roman"/>
              </a:rPr>
              <a:t>the </a:t>
            </a:r>
            <a:r>
              <a:rPr sz="955" spc="-3" dirty="0">
                <a:solidFill>
                  <a:prstClr val="black"/>
                </a:solidFill>
                <a:latin typeface="Times New Roman"/>
                <a:cs typeface="Times New Roman"/>
              </a:rPr>
              <a:t>Constitution </a:t>
            </a:r>
            <a:r>
              <a:rPr sz="955" b="1" spc="-3" dirty="0">
                <a:solidFill>
                  <a:prstClr val="black"/>
                </a:solidFill>
                <a:latin typeface="Times New Roman"/>
                <a:cs typeface="Times New Roman"/>
              </a:rPr>
              <a:t>protects </a:t>
            </a:r>
            <a:r>
              <a:rPr sz="955" b="1" dirty="0">
                <a:solidFill>
                  <a:prstClr val="black"/>
                </a:solidFill>
                <a:latin typeface="Times New Roman"/>
                <a:cs typeface="Times New Roman"/>
              </a:rPr>
              <a:t>the </a:t>
            </a:r>
            <a:r>
              <a:rPr sz="955" b="1" spc="-3" dirty="0">
                <a:solidFill>
                  <a:prstClr val="black"/>
                </a:solidFill>
                <a:latin typeface="Times New Roman"/>
                <a:cs typeface="Times New Roman"/>
              </a:rPr>
              <a:t>trade </a:t>
            </a:r>
            <a:r>
              <a:rPr sz="955" b="1" dirty="0">
                <a:solidFill>
                  <a:prstClr val="black"/>
                </a:solidFill>
                <a:latin typeface="Times New Roman"/>
                <a:cs typeface="Times New Roman"/>
              </a:rPr>
              <a:t>of </a:t>
            </a:r>
            <a:r>
              <a:rPr sz="955" b="1" spc="-3" dirty="0">
                <a:solidFill>
                  <a:prstClr val="black"/>
                </a:solidFill>
                <a:latin typeface="Times New Roman"/>
                <a:cs typeface="Times New Roman"/>
              </a:rPr>
              <a:t>States </a:t>
            </a:r>
            <a:r>
              <a:rPr sz="955" spc="-3" dirty="0">
                <a:solidFill>
                  <a:prstClr val="black"/>
                </a:solidFill>
                <a:latin typeface="Times New Roman"/>
                <a:cs typeface="Times New Roman"/>
              </a:rPr>
              <a:t>from unequal </a:t>
            </a:r>
            <a:r>
              <a:rPr sz="955" dirty="0">
                <a:solidFill>
                  <a:prstClr val="black"/>
                </a:solidFill>
                <a:latin typeface="Times New Roman"/>
                <a:cs typeface="Times New Roman"/>
              </a:rPr>
              <a:t>treatment </a:t>
            </a:r>
            <a:r>
              <a:rPr sz="955" spc="3" dirty="0">
                <a:solidFill>
                  <a:prstClr val="black"/>
                </a:solidFill>
                <a:latin typeface="Times New Roman"/>
                <a:cs typeface="Times New Roman"/>
              </a:rPr>
              <a:t>by </a:t>
            </a:r>
            <a:r>
              <a:rPr sz="955" spc="-228" dirty="0">
                <a:solidFill>
                  <a:prstClr val="black"/>
                </a:solidFill>
                <a:latin typeface="Times New Roman"/>
                <a:cs typeface="Times New Roman"/>
              </a:rPr>
              <a:t> </a:t>
            </a:r>
            <a:r>
              <a:rPr sz="955" spc="3" dirty="0">
                <a:solidFill>
                  <a:prstClr val="black"/>
                </a:solidFill>
                <a:latin typeface="Times New Roman"/>
                <a:cs typeface="Times New Roman"/>
              </a:rPr>
              <a:t>the</a:t>
            </a:r>
            <a:r>
              <a:rPr sz="955" spc="-3" dirty="0">
                <a:solidFill>
                  <a:prstClr val="black"/>
                </a:solidFill>
                <a:latin typeface="Times New Roman"/>
                <a:cs typeface="Times New Roman"/>
              </a:rPr>
              <a:t> federal government,</a:t>
            </a:r>
            <a:r>
              <a:rPr sz="955" dirty="0">
                <a:solidFill>
                  <a:prstClr val="black"/>
                </a:solidFill>
                <a:latin typeface="Times New Roman"/>
                <a:cs typeface="Times New Roman"/>
              </a:rPr>
              <a:t> </a:t>
            </a:r>
            <a:r>
              <a:rPr sz="955" spc="-3" dirty="0">
                <a:solidFill>
                  <a:prstClr val="black"/>
                </a:solidFill>
                <a:latin typeface="Times New Roman"/>
                <a:cs typeface="Times New Roman"/>
              </a:rPr>
              <a:t>(</a:t>
            </a:r>
            <a:r>
              <a:rPr sz="955" i="1" spc="-3" dirty="0">
                <a:solidFill>
                  <a:prstClr val="black"/>
                </a:solidFill>
                <a:latin typeface="Times New Roman"/>
                <a:cs typeface="Times New Roman"/>
              </a:rPr>
              <a:t>Const.,</a:t>
            </a:r>
            <a:r>
              <a:rPr sz="955" i="1" dirty="0">
                <a:solidFill>
                  <a:prstClr val="black"/>
                </a:solidFill>
                <a:latin typeface="Times New Roman"/>
                <a:cs typeface="Times New Roman"/>
              </a:rPr>
              <a:t> </a:t>
            </a:r>
            <a:r>
              <a:rPr sz="955" i="1" spc="-3" dirty="0">
                <a:solidFill>
                  <a:prstClr val="black"/>
                </a:solidFill>
                <a:latin typeface="Times New Roman"/>
                <a:cs typeface="Times New Roman"/>
              </a:rPr>
              <a:t>Article</a:t>
            </a:r>
            <a:r>
              <a:rPr sz="955" i="1" dirty="0">
                <a:solidFill>
                  <a:prstClr val="black"/>
                </a:solidFill>
                <a:latin typeface="Times New Roman"/>
                <a:cs typeface="Times New Roman"/>
              </a:rPr>
              <a:t> I,</a:t>
            </a:r>
            <a:r>
              <a:rPr sz="955" i="1" spc="-3" dirty="0">
                <a:solidFill>
                  <a:prstClr val="black"/>
                </a:solidFill>
                <a:latin typeface="Times New Roman"/>
                <a:cs typeface="Times New Roman"/>
              </a:rPr>
              <a:t> </a:t>
            </a:r>
            <a:r>
              <a:rPr sz="955" i="1" dirty="0">
                <a:solidFill>
                  <a:prstClr val="black"/>
                </a:solidFill>
                <a:latin typeface="Times New Roman"/>
                <a:cs typeface="Times New Roman"/>
              </a:rPr>
              <a:t>Sec. </a:t>
            </a:r>
            <a:r>
              <a:rPr sz="955" i="1" spc="-3" dirty="0">
                <a:solidFill>
                  <a:prstClr val="black"/>
                </a:solidFill>
                <a:latin typeface="Times New Roman"/>
                <a:cs typeface="Times New Roman"/>
              </a:rPr>
              <a:t>9)</a:t>
            </a:r>
            <a:r>
              <a:rPr sz="955" i="1" dirty="0">
                <a:solidFill>
                  <a:prstClr val="black"/>
                </a:solidFill>
                <a:latin typeface="Times New Roman"/>
                <a:cs typeface="Times New Roman"/>
              </a:rPr>
              <a:t> </a:t>
            </a:r>
            <a:r>
              <a:rPr sz="955" spc="-3" dirty="0">
                <a:solidFill>
                  <a:prstClr val="black"/>
                </a:solidFill>
                <a:latin typeface="Times New Roman"/>
                <a:cs typeface="Times New Roman"/>
              </a:rPr>
              <a:t>and</a:t>
            </a:r>
            <a:r>
              <a:rPr sz="955" spc="3" dirty="0">
                <a:solidFill>
                  <a:prstClr val="black"/>
                </a:solidFill>
                <a:latin typeface="Times New Roman"/>
                <a:cs typeface="Times New Roman"/>
              </a:rPr>
              <a:t> </a:t>
            </a:r>
            <a:r>
              <a:rPr sz="955" spc="-3" dirty="0">
                <a:solidFill>
                  <a:prstClr val="black"/>
                </a:solidFill>
                <a:latin typeface="Times New Roman"/>
                <a:cs typeface="Times New Roman"/>
              </a:rPr>
              <a:t>guarantees</a:t>
            </a:r>
            <a:r>
              <a:rPr sz="955" spc="3" dirty="0">
                <a:solidFill>
                  <a:prstClr val="black"/>
                </a:solidFill>
                <a:latin typeface="Times New Roman"/>
                <a:cs typeface="Times New Roman"/>
              </a:rPr>
              <a:t> </a:t>
            </a:r>
            <a:r>
              <a:rPr sz="955" dirty="0">
                <a:solidFill>
                  <a:prstClr val="black"/>
                </a:solidFill>
                <a:latin typeface="Times New Roman"/>
                <a:cs typeface="Times New Roman"/>
              </a:rPr>
              <a:t>full </a:t>
            </a:r>
            <a:r>
              <a:rPr sz="955" spc="3" dirty="0">
                <a:solidFill>
                  <a:prstClr val="black"/>
                </a:solidFill>
                <a:latin typeface="Times New Roman"/>
                <a:cs typeface="Times New Roman"/>
              </a:rPr>
              <a:t> </a:t>
            </a:r>
            <a:r>
              <a:rPr sz="955" dirty="0">
                <a:solidFill>
                  <a:prstClr val="black"/>
                </a:solidFill>
                <a:latin typeface="Times New Roman"/>
                <a:cs typeface="Times New Roman"/>
              </a:rPr>
              <a:t>faith </a:t>
            </a:r>
            <a:r>
              <a:rPr sz="955" spc="-7" dirty="0">
                <a:solidFill>
                  <a:prstClr val="black"/>
                </a:solidFill>
                <a:latin typeface="Times New Roman"/>
                <a:cs typeface="Times New Roman"/>
              </a:rPr>
              <a:t>and</a:t>
            </a:r>
            <a:r>
              <a:rPr sz="955" dirty="0">
                <a:solidFill>
                  <a:prstClr val="black"/>
                </a:solidFill>
                <a:latin typeface="Times New Roman"/>
                <a:cs typeface="Times New Roman"/>
              </a:rPr>
              <a:t> </a:t>
            </a:r>
            <a:r>
              <a:rPr sz="955" spc="-3" dirty="0">
                <a:solidFill>
                  <a:prstClr val="black"/>
                </a:solidFill>
                <a:latin typeface="Times New Roman"/>
                <a:cs typeface="Times New Roman"/>
              </a:rPr>
              <a:t>credit</a:t>
            </a:r>
            <a:r>
              <a:rPr sz="955" spc="3" dirty="0">
                <a:solidFill>
                  <a:prstClr val="black"/>
                </a:solidFill>
                <a:latin typeface="Times New Roman"/>
                <a:cs typeface="Times New Roman"/>
              </a:rPr>
              <a:t> </a:t>
            </a:r>
            <a:r>
              <a:rPr sz="955" spc="-3" dirty="0">
                <a:solidFill>
                  <a:prstClr val="black"/>
                </a:solidFill>
                <a:latin typeface="Times New Roman"/>
                <a:cs typeface="Times New Roman"/>
              </a:rPr>
              <a:t>to</a:t>
            </a:r>
            <a:r>
              <a:rPr sz="955" dirty="0">
                <a:solidFill>
                  <a:prstClr val="black"/>
                </a:solidFill>
                <a:latin typeface="Times New Roman"/>
                <a:cs typeface="Times New Roman"/>
              </a:rPr>
              <a:t> </a:t>
            </a:r>
            <a:r>
              <a:rPr sz="955" spc="-3" dirty="0">
                <a:solidFill>
                  <a:prstClr val="black"/>
                </a:solidFill>
                <a:latin typeface="Times New Roman"/>
                <a:cs typeface="Times New Roman"/>
              </a:rPr>
              <a:t>State laws</a:t>
            </a:r>
            <a:r>
              <a:rPr sz="955" spc="3" dirty="0">
                <a:solidFill>
                  <a:prstClr val="black"/>
                </a:solidFill>
                <a:latin typeface="Times New Roman"/>
                <a:cs typeface="Times New Roman"/>
              </a:rPr>
              <a:t> </a:t>
            </a:r>
            <a:r>
              <a:rPr sz="955" spc="-3" dirty="0">
                <a:solidFill>
                  <a:prstClr val="black"/>
                </a:solidFill>
                <a:latin typeface="Times New Roman"/>
                <a:cs typeface="Times New Roman"/>
              </a:rPr>
              <a:t>by</a:t>
            </a:r>
            <a:r>
              <a:rPr sz="955" dirty="0">
                <a:solidFill>
                  <a:prstClr val="black"/>
                </a:solidFill>
                <a:latin typeface="Times New Roman"/>
                <a:cs typeface="Times New Roman"/>
              </a:rPr>
              <a:t> </a:t>
            </a:r>
            <a:r>
              <a:rPr sz="955" spc="-3" dirty="0">
                <a:solidFill>
                  <a:prstClr val="black"/>
                </a:solidFill>
                <a:latin typeface="Times New Roman"/>
                <a:cs typeface="Times New Roman"/>
              </a:rPr>
              <a:t>every</a:t>
            </a:r>
            <a:r>
              <a:rPr sz="955" dirty="0">
                <a:solidFill>
                  <a:prstClr val="black"/>
                </a:solidFill>
                <a:latin typeface="Times New Roman"/>
                <a:cs typeface="Times New Roman"/>
              </a:rPr>
              <a:t> </a:t>
            </a:r>
            <a:r>
              <a:rPr sz="955" spc="-3" dirty="0">
                <a:solidFill>
                  <a:prstClr val="black"/>
                </a:solidFill>
                <a:latin typeface="Times New Roman"/>
                <a:cs typeface="Times New Roman"/>
              </a:rPr>
              <a:t>other</a:t>
            </a:r>
            <a:r>
              <a:rPr sz="955" dirty="0">
                <a:solidFill>
                  <a:prstClr val="black"/>
                </a:solidFill>
                <a:latin typeface="Times New Roman"/>
                <a:cs typeface="Times New Roman"/>
              </a:rPr>
              <a:t> state.</a:t>
            </a:r>
            <a:r>
              <a:rPr sz="955" spc="-7" dirty="0">
                <a:solidFill>
                  <a:prstClr val="black"/>
                </a:solidFill>
                <a:latin typeface="Times New Roman"/>
                <a:cs typeface="Times New Roman"/>
              </a:rPr>
              <a:t> </a:t>
            </a:r>
            <a:r>
              <a:rPr sz="955" spc="-3" dirty="0">
                <a:solidFill>
                  <a:prstClr val="black"/>
                </a:solidFill>
                <a:latin typeface="Times New Roman"/>
                <a:cs typeface="Times New Roman"/>
              </a:rPr>
              <a:t>(</a:t>
            </a:r>
            <a:r>
              <a:rPr sz="955" i="1" spc="-3" dirty="0">
                <a:solidFill>
                  <a:prstClr val="black"/>
                </a:solidFill>
                <a:latin typeface="Times New Roman"/>
                <a:cs typeface="Times New Roman"/>
              </a:rPr>
              <a:t>Const.,</a:t>
            </a:r>
            <a:r>
              <a:rPr sz="955" i="1" dirty="0">
                <a:solidFill>
                  <a:prstClr val="black"/>
                </a:solidFill>
                <a:latin typeface="Times New Roman"/>
                <a:cs typeface="Times New Roman"/>
              </a:rPr>
              <a:t> </a:t>
            </a:r>
            <a:r>
              <a:rPr sz="955" i="1" spc="-3" dirty="0">
                <a:solidFill>
                  <a:prstClr val="black"/>
                </a:solidFill>
                <a:latin typeface="Times New Roman"/>
                <a:cs typeface="Times New Roman"/>
              </a:rPr>
              <a:t>Article </a:t>
            </a:r>
            <a:r>
              <a:rPr sz="955" i="1" dirty="0">
                <a:solidFill>
                  <a:prstClr val="black"/>
                </a:solidFill>
                <a:latin typeface="Times New Roman"/>
                <a:cs typeface="Times New Roman"/>
              </a:rPr>
              <a:t>IV, </a:t>
            </a:r>
            <a:r>
              <a:rPr sz="955" i="1" spc="3" dirty="0">
                <a:solidFill>
                  <a:prstClr val="black"/>
                </a:solidFill>
                <a:latin typeface="Times New Roman"/>
                <a:cs typeface="Times New Roman"/>
              </a:rPr>
              <a:t> </a:t>
            </a:r>
            <a:r>
              <a:rPr sz="955" i="1" dirty="0">
                <a:solidFill>
                  <a:prstClr val="black"/>
                </a:solidFill>
                <a:latin typeface="Times New Roman"/>
                <a:cs typeface="Times New Roman"/>
              </a:rPr>
              <a:t>Sec.</a:t>
            </a:r>
            <a:r>
              <a:rPr sz="955" i="1" spc="-7" dirty="0">
                <a:solidFill>
                  <a:prstClr val="black"/>
                </a:solidFill>
                <a:latin typeface="Times New Roman"/>
                <a:cs typeface="Times New Roman"/>
              </a:rPr>
              <a:t> </a:t>
            </a:r>
            <a:r>
              <a:rPr sz="955" i="1" spc="-3" dirty="0">
                <a:solidFill>
                  <a:prstClr val="black"/>
                </a:solidFill>
                <a:latin typeface="Times New Roman"/>
                <a:cs typeface="Times New Roman"/>
              </a:rPr>
              <a:t>1)(1789).</a:t>
            </a:r>
            <a:endParaRPr sz="955">
              <a:solidFill>
                <a:prstClr val="black"/>
              </a:solidFill>
              <a:latin typeface="Times New Roman"/>
              <a:cs typeface="Times New Roman"/>
            </a:endParaRPr>
          </a:p>
          <a:p>
            <a:pPr defTabSz="623438">
              <a:buFontTx/>
              <a:buAutoNum type="arabicPeriod"/>
            </a:pPr>
            <a:endParaRPr sz="955">
              <a:solidFill>
                <a:prstClr val="black"/>
              </a:solidFill>
              <a:latin typeface="Times New Roman"/>
              <a:cs typeface="Times New Roman"/>
            </a:endParaRPr>
          </a:p>
          <a:p>
            <a:pPr marL="190062" marR="3464" indent="-155859" defTabSz="623438">
              <a:lnSpc>
                <a:spcPts val="1098"/>
              </a:lnSpc>
              <a:buFontTx/>
              <a:buAutoNum type="arabicPeriod"/>
              <a:tabLst>
                <a:tab pos="190495" algn="l"/>
              </a:tabLst>
            </a:pPr>
            <a:r>
              <a:rPr sz="955" spc="3" dirty="0">
                <a:solidFill>
                  <a:prstClr val="black"/>
                </a:solidFill>
                <a:latin typeface="Times New Roman"/>
                <a:cs typeface="Times New Roman"/>
              </a:rPr>
              <a:t>the</a:t>
            </a:r>
            <a:r>
              <a:rPr sz="955" dirty="0">
                <a:solidFill>
                  <a:prstClr val="black"/>
                </a:solidFill>
                <a:latin typeface="Times New Roman"/>
                <a:cs typeface="Times New Roman"/>
              </a:rPr>
              <a:t> </a:t>
            </a:r>
            <a:r>
              <a:rPr sz="955" spc="-3" dirty="0">
                <a:solidFill>
                  <a:prstClr val="black"/>
                </a:solidFill>
                <a:latin typeface="Times New Roman"/>
                <a:cs typeface="Times New Roman"/>
              </a:rPr>
              <a:t>Constitution</a:t>
            </a:r>
            <a:r>
              <a:rPr sz="955" spc="3" dirty="0">
                <a:solidFill>
                  <a:prstClr val="black"/>
                </a:solidFill>
                <a:latin typeface="Times New Roman"/>
                <a:cs typeface="Times New Roman"/>
              </a:rPr>
              <a:t> </a:t>
            </a:r>
            <a:r>
              <a:rPr sz="955" b="1" spc="-3" dirty="0">
                <a:solidFill>
                  <a:prstClr val="black"/>
                </a:solidFill>
                <a:latin typeface="Times New Roman"/>
                <a:cs typeface="Times New Roman"/>
              </a:rPr>
              <a:t>protects</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free</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interstate</a:t>
            </a:r>
            <a:r>
              <a:rPr sz="955" b="1" dirty="0">
                <a:solidFill>
                  <a:prstClr val="black"/>
                </a:solidFill>
                <a:latin typeface="Times New Roman"/>
                <a:cs typeface="Times New Roman"/>
              </a:rPr>
              <a:t> </a:t>
            </a:r>
            <a:r>
              <a:rPr sz="955" b="1" spc="-3" dirty="0">
                <a:solidFill>
                  <a:prstClr val="black"/>
                </a:solidFill>
                <a:latin typeface="Times New Roman"/>
                <a:cs typeface="Times New Roman"/>
              </a:rPr>
              <a:t>travel </a:t>
            </a:r>
            <a:r>
              <a:rPr sz="955" b="1" dirty="0">
                <a:solidFill>
                  <a:prstClr val="black"/>
                </a:solidFill>
                <a:latin typeface="Times New Roman"/>
                <a:cs typeface="Times New Roman"/>
              </a:rPr>
              <a:t>of </a:t>
            </a:r>
            <a:r>
              <a:rPr sz="955" b="1" spc="-3" dirty="0">
                <a:solidFill>
                  <a:prstClr val="black"/>
                </a:solidFill>
                <a:latin typeface="Times New Roman"/>
                <a:cs typeface="Times New Roman"/>
              </a:rPr>
              <a:t>residents</a:t>
            </a:r>
            <a:r>
              <a:rPr sz="955" b="1" spc="7" dirty="0">
                <a:solidFill>
                  <a:prstClr val="black"/>
                </a:solidFill>
                <a:latin typeface="Times New Roman"/>
                <a:cs typeface="Times New Roman"/>
              </a:rPr>
              <a:t> </a:t>
            </a:r>
            <a:r>
              <a:rPr sz="955" dirty="0">
                <a:solidFill>
                  <a:prstClr val="black"/>
                </a:solidFill>
                <a:latin typeface="Times New Roman"/>
                <a:cs typeface="Times New Roman"/>
              </a:rPr>
              <a:t>of</a:t>
            </a:r>
            <a:r>
              <a:rPr sz="955" spc="-7" dirty="0">
                <a:solidFill>
                  <a:prstClr val="black"/>
                </a:solidFill>
                <a:latin typeface="Times New Roman"/>
                <a:cs typeface="Times New Roman"/>
              </a:rPr>
              <a:t> </a:t>
            </a:r>
            <a:r>
              <a:rPr sz="955" dirty="0">
                <a:solidFill>
                  <a:prstClr val="black"/>
                </a:solidFill>
                <a:latin typeface="Times New Roman"/>
                <a:cs typeface="Times New Roman"/>
              </a:rPr>
              <a:t>one </a:t>
            </a:r>
            <a:r>
              <a:rPr sz="955" spc="-3" dirty="0">
                <a:solidFill>
                  <a:prstClr val="black"/>
                </a:solidFill>
                <a:latin typeface="Times New Roman"/>
                <a:cs typeface="Times New Roman"/>
              </a:rPr>
              <a:t>state </a:t>
            </a:r>
            <a:r>
              <a:rPr sz="955" spc="-228" dirty="0">
                <a:solidFill>
                  <a:prstClr val="black"/>
                </a:solidFill>
                <a:latin typeface="Times New Roman"/>
                <a:cs typeface="Times New Roman"/>
              </a:rPr>
              <a:t> </a:t>
            </a:r>
            <a:r>
              <a:rPr sz="955" dirty="0">
                <a:solidFill>
                  <a:prstClr val="black"/>
                </a:solidFill>
                <a:latin typeface="Times New Roman"/>
                <a:cs typeface="Times New Roman"/>
              </a:rPr>
              <a:t>to</a:t>
            </a:r>
            <a:r>
              <a:rPr sz="955" spc="3" dirty="0">
                <a:solidFill>
                  <a:prstClr val="black"/>
                </a:solidFill>
                <a:latin typeface="Times New Roman"/>
                <a:cs typeface="Times New Roman"/>
              </a:rPr>
              <a:t> </a:t>
            </a:r>
            <a:r>
              <a:rPr sz="955" spc="-3" dirty="0">
                <a:solidFill>
                  <a:prstClr val="black"/>
                </a:solidFill>
                <a:latin typeface="Times New Roman"/>
                <a:cs typeface="Times New Roman"/>
              </a:rPr>
              <a:t>another</a:t>
            </a:r>
            <a:r>
              <a:rPr sz="955" dirty="0">
                <a:solidFill>
                  <a:prstClr val="black"/>
                </a:solidFill>
                <a:latin typeface="Times New Roman"/>
                <a:cs typeface="Times New Roman"/>
              </a:rPr>
              <a:t> </a:t>
            </a:r>
            <a:r>
              <a:rPr sz="955" spc="-3" dirty="0">
                <a:solidFill>
                  <a:prstClr val="black"/>
                </a:solidFill>
                <a:latin typeface="Times New Roman"/>
                <a:cs typeface="Times New Roman"/>
              </a:rPr>
              <a:t>(privileges</a:t>
            </a:r>
            <a:r>
              <a:rPr sz="955" dirty="0">
                <a:solidFill>
                  <a:prstClr val="black"/>
                </a:solidFill>
                <a:latin typeface="Times New Roman"/>
                <a:cs typeface="Times New Roman"/>
              </a:rPr>
              <a:t> and</a:t>
            </a:r>
            <a:r>
              <a:rPr sz="955" spc="-3" dirty="0">
                <a:solidFill>
                  <a:prstClr val="black"/>
                </a:solidFill>
                <a:latin typeface="Times New Roman"/>
                <a:cs typeface="Times New Roman"/>
              </a:rPr>
              <a:t> immunities</a:t>
            </a:r>
            <a:r>
              <a:rPr sz="955" spc="7" dirty="0">
                <a:solidFill>
                  <a:prstClr val="black"/>
                </a:solidFill>
                <a:latin typeface="Times New Roman"/>
                <a:cs typeface="Times New Roman"/>
              </a:rPr>
              <a:t> </a:t>
            </a:r>
            <a:r>
              <a:rPr sz="955" spc="-3" dirty="0">
                <a:solidFill>
                  <a:prstClr val="black"/>
                </a:solidFill>
                <a:latin typeface="Times New Roman"/>
                <a:cs typeface="Times New Roman"/>
              </a:rPr>
              <a:t>clause)</a:t>
            </a:r>
            <a:r>
              <a:rPr sz="955" dirty="0">
                <a:solidFill>
                  <a:prstClr val="black"/>
                </a:solidFill>
                <a:latin typeface="Times New Roman"/>
                <a:cs typeface="Times New Roman"/>
              </a:rPr>
              <a:t> </a:t>
            </a:r>
            <a:r>
              <a:rPr sz="955" spc="-3" dirty="0">
                <a:solidFill>
                  <a:prstClr val="black"/>
                </a:solidFill>
                <a:latin typeface="Times New Roman"/>
                <a:cs typeface="Times New Roman"/>
              </a:rPr>
              <a:t>(</a:t>
            </a:r>
            <a:r>
              <a:rPr sz="955" i="1" spc="-3" dirty="0">
                <a:solidFill>
                  <a:prstClr val="black"/>
                </a:solidFill>
                <a:latin typeface="Times New Roman"/>
                <a:cs typeface="Times New Roman"/>
              </a:rPr>
              <a:t>Const.,</a:t>
            </a:r>
            <a:r>
              <a:rPr sz="955" i="1" spc="3" dirty="0">
                <a:solidFill>
                  <a:prstClr val="black"/>
                </a:solidFill>
                <a:latin typeface="Times New Roman"/>
                <a:cs typeface="Times New Roman"/>
              </a:rPr>
              <a:t> </a:t>
            </a:r>
            <a:r>
              <a:rPr sz="955" i="1" spc="-3" dirty="0">
                <a:solidFill>
                  <a:prstClr val="black"/>
                </a:solidFill>
                <a:latin typeface="Times New Roman"/>
                <a:cs typeface="Times New Roman"/>
              </a:rPr>
              <a:t>Article</a:t>
            </a:r>
            <a:r>
              <a:rPr sz="955" i="1" dirty="0">
                <a:solidFill>
                  <a:prstClr val="black"/>
                </a:solidFill>
                <a:latin typeface="Times New Roman"/>
                <a:cs typeface="Times New Roman"/>
              </a:rPr>
              <a:t> </a:t>
            </a:r>
            <a:r>
              <a:rPr sz="955" i="1" spc="-3" dirty="0">
                <a:solidFill>
                  <a:prstClr val="black"/>
                </a:solidFill>
                <a:latin typeface="Times New Roman"/>
                <a:cs typeface="Times New Roman"/>
              </a:rPr>
              <a:t>IV,</a:t>
            </a:r>
            <a:r>
              <a:rPr sz="955" i="1" spc="-7" dirty="0">
                <a:solidFill>
                  <a:prstClr val="black"/>
                </a:solidFill>
                <a:latin typeface="Times New Roman"/>
                <a:cs typeface="Times New Roman"/>
              </a:rPr>
              <a:t> </a:t>
            </a:r>
            <a:r>
              <a:rPr sz="955" i="1" dirty="0">
                <a:solidFill>
                  <a:prstClr val="black"/>
                </a:solidFill>
                <a:latin typeface="Times New Roman"/>
                <a:cs typeface="Times New Roman"/>
              </a:rPr>
              <a:t>Sec. </a:t>
            </a:r>
            <a:r>
              <a:rPr sz="955" i="1" spc="3" dirty="0">
                <a:solidFill>
                  <a:prstClr val="black"/>
                </a:solidFill>
                <a:latin typeface="Times New Roman"/>
                <a:cs typeface="Times New Roman"/>
              </a:rPr>
              <a:t> </a:t>
            </a:r>
            <a:r>
              <a:rPr sz="955" i="1" spc="-3" dirty="0">
                <a:solidFill>
                  <a:prstClr val="black"/>
                </a:solidFill>
                <a:latin typeface="Times New Roman"/>
                <a:cs typeface="Times New Roman"/>
              </a:rPr>
              <a:t>2)(1789).</a:t>
            </a:r>
            <a:endParaRPr sz="955">
              <a:solidFill>
                <a:prstClr val="black"/>
              </a:solidFill>
              <a:latin typeface="Times New Roman"/>
              <a:cs typeface="Times New Roman"/>
            </a:endParaRPr>
          </a:p>
          <a:p>
            <a:pPr defTabSz="623438">
              <a:spcBef>
                <a:spcPts val="3"/>
              </a:spcBef>
              <a:buFontTx/>
              <a:buAutoNum type="arabicPeriod"/>
            </a:pPr>
            <a:endParaRPr sz="920">
              <a:solidFill>
                <a:prstClr val="black"/>
              </a:solidFill>
              <a:latin typeface="Times New Roman"/>
              <a:cs typeface="Times New Roman"/>
            </a:endParaRPr>
          </a:p>
          <a:p>
            <a:pPr marL="190062" marR="183568" indent="-155859" defTabSz="623438">
              <a:lnSpc>
                <a:spcPct val="95900"/>
              </a:lnSpc>
              <a:buFont typeface="Times New Roman"/>
              <a:buAutoNum type="arabicPeriod"/>
              <a:tabLst>
                <a:tab pos="190495" algn="l"/>
              </a:tabLst>
            </a:pPr>
            <a:r>
              <a:rPr sz="955" spc="3" dirty="0">
                <a:solidFill>
                  <a:prstClr val="black"/>
                </a:solidFill>
                <a:latin typeface="Times New Roman"/>
                <a:cs typeface="Times New Roman"/>
              </a:rPr>
              <a:t>the</a:t>
            </a:r>
            <a:r>
              <a:rPr sz="955" dirty="0">
                <a:solidFill>
                  <a:prstClr val="black"/>
                </a:solidFill>
                <a:latin typeface="Times New Roman"/>
                <a:cs typeface="Times New Roman"/>
              </a:rPr>
              <a:t> </a:t>
            </a:r>
            <a:r>
              <a:rPr sz="955" spc="-3" dirty="0">
                <a:solidFill>
                  <a:prstClr val="black"/>
                </a:solidFill>
                <a:latin typeface="Times New Roman"/>
                <a:cs typeface="Times New Roman"/>
              </a:rPr>
              <a:t>Constitution </a:t>
            </a:r>
            <a:r>
              <a:rPr sz="955" b="1" spc="-3" dirty="0">
                <a:solidFill>
                  <a:prstClr val="black"/>
                </a:solidFill>
                <a:latin typeface="Times New Roman"/>
                <a:cs typeface="Times New Roman"/>
              </a:rPr>
              <a:t>specifically enumerates</a:t>
            </a:r>
            <a:r>
              <a:rPr sz="955" b="1" dirty="0">
                <a:solidFill>
                  <a:prstClr val="black"/>
                </a:solidFill>
                <a:latin typeface="Times New Roman"/>
                <a:cs typeface="Times New Roman"/>
              </a:rPr>
              <a:t> </a:t>
            </a:r>
            <a:r>
              <a:rPr sz="955" b="1" spc="-3" dirty="0">
                <a:solidFill>
                  <a:prstClr val="black"/>
                </a:solidFill>
                <a:latin typeface="Times New Roman"/>
                <a:cs typeface="Times New Roman"/>
              </a:rPr>
              <a:t>subject</a:t>
            </a:r>
            <a:r>
              <a:rPr sz="955" b="1" dirty="0">
                <a:solidFill>
                  <a:prstClr val="black"/>
                </a:solidFill>
                <a:latin typeface="Times New Roman"/>
                <a:cs typeface="Times New Roman"/>
              </a:rPr>
              <a:t> </a:t>
            </a:r>
            <a:r>
              <a:rPr sz="955" b="1" spc="-3" dirty="0">
                <a:solidFill>
                  <a:prstClr val="black"/>
                </a:solidFill>
                <a:latin typeface="Times New Roman"/>
                <a:cs typeface="Times New Roman"/>
              </a:rPr>
              <a:t>matter</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areas</a:t>
            </a:r>
            <a:r>
              <a:rPr sz="955" b="1" dirty="0">
                <a:solidFill>
                  <a:prstClr val="black"/>
                </a:solidFill>
                <a:latin typeface="Times New Roman"/>
                <a:cs typeface="Times New Roman"/>
              </a:rPr>
              <a:t> </a:t>
            </a:r>
            <a:r>
              <a:rPr sz="955" b="1" spc="3" dirty="0">
                <a:solidFill>
                  <a:prstClr val="black"/>
                </a:solidFill>
                <a:latin typeface="Times New Roman"/>
                <a:cs typeface="Times New Roman"/>
              </a:rPr>
              <a:t>in </a:t>
            </a:r>
            <a:r>
              <a:rPr sz="955" b="1" spc="7" dirty="0">
                <a:solidFill>
                  <a:prstClr val="black"/>
                </a:solidFill>
                <a:latin typeface="Times New Roman"/>
                <a:cs typeface="Times New Roman"/>
              </a:rPr>
              <a:t> </a:t>
            </a:r>
            <a:r>
              <a:rPr sz="955" b="1" dirty="0">
                <a:solidFill>
                  <a:prstClr val="black"/>
                </a:solidFill>
                <a:latin typeface="Times New Roman"/>
                <a:cs typeface="Times New Roman"/>
              </a:rPr>
              <a:t>which </a:t>
            </a:r>
            <a:r>
              <a:rPr sz="955" b="1" spc="-3" dirty="0">
                <a:solidFill>
                  <a:prstClr val="black"/>
                </a:solidFill>
                <a:latin typeface="Times New Roman"/>
                <a:cs typeface="Times New Roman"/>
              </a:rPr>
              <a:t>States may not </a:t>
            </a:r>
            <a:r>
              <a:rPr sz="955" b="1" dirty="0">
                <a:solidFill>
                  <a:prstClr val="black"/>
                </a:solidFill>
                <a:latin typeface="Times New Roman"/>
                <a:cs typeface="Times New Roman"/>
              </a:rPr>
              <a:t>act</a:t>
            </a:r>
            <a:r>
              <a:rPr sz="955" dirty="0">
                <a:solidFill>
                  <a:prstClr val="black"/>
                </a:solidFill>
                <a:latin typeface="Times New Roman"/>
                <a:cs typeface="Times New Roman"/>
              </a:rPr>
              <a:t>, (</a:t>
            </a:r>
            <a:r>
              <a:rPr sz="955" i="1" dirty="0">
                <a:solidFill>
                  <a:prstClr val="black"/>
                </a:solidFill>
                <a:latin typeface="Times New Roman"/>
                <a:cs typeface="Times New Roman"/>
              </a:rPr>
              <a:t>Const. </a:t>
            </a:r>
            <a:r>
              <a:rPr sz="955" i="1" spc="-3" dirty="0">
                <a:solidFill>
                  <a:prstClr val="black"/>
                </a:solidFill>
                <a:latin typeface="Times New Roman"/>
                <a:cs typeface="Times New Roman"/>
              </a:rPr>
              <a:t>Article </a:t>
            </a:r>
            <a:r>
              <a:rPr sz="955" i="1" dirty="0">
                <a:solidFill>
                  <a:prstClr val="black"/>
                </a:solidFill>
                <a:latin typeface="Times New Roman"/>
                <a:cs typeface="Times New Roman"/>
              </a:rPr>
              <a:t>I, Sec. </a:t>
            </a:r>
            <a:r>
              <a:rPr sz="955" i="1" spc="-3" dirty="0">
                <a:solidFill>
                  <a:prstClr val="black"/>
                </a:solidFill>
                <a:latin typeface="Times New Roman"/>
                <a:cs typeface="Times New Roman"/>
              </a:rPr>
              <a:t>10)(1789) </a:t>
            </a:r>
            <a:r>
              <a:rPr sz="955" b="1" spc="-3" dirty="0">
                <a:solidFill>
                  <a:prstClr val="black"/>
                </a:solidFill>
                <a:latin typeface="Times New Roman"/>
                <a:cs typeface="Times New Roman"/>
              </a:rPr>
              <a:t>and </a:t>
            </a:r>
            <a:r>
              <a:rPr sz="955" b="1" dirty="0">
                <a:solidFill>
                  <a:prstClr val="black"/>
                </a:solidFill>
                <a:latin typeface="Times New Roman"/>
                <a:cs typeface="Times New Roman"/>
              </a:rPr>
              <a:t> </a:t>
            </a:r>
            <a:r>
              <a:rPr sz="955" b="1" spc="-3" dirty="0">
                <a:solidFill>
                  <a:prstClr val="black"/>
                </a:solidFill>
                <a:latin typeface="Times New Roman"/>
                <a:cs typeface="Times New Roman"/>
              </a:rPr>
              <a:t>reserves</a:t>
            </a:r>
            <a:r>
              <a:rPr sz="955" b="1" dirty="0">
                <a:solidFill>
                  <a:prstClr val="black"/>
                </a:solidFill>
                <a:latin typeface="Times New Roman"/>
                <a:cs typeface="Times New Roman"/>
              </a:rPr>
              <a:t> </a:t>
            </a:r>
            <a:r>
              <a:rPr sz="955" b="1" spc="-7" dirty="0">
                <a:solidFill>
                  <a:prstClr val="black"/>
                </a:solidFill>
                <a:latin typeface="Times New Roman"/>
                <a:cs typeface="Times New Roman"/>
              </a:rPr>
              <a:t>to</a:t>
            </a:r>
            <a:r>
              <a:rPr sz="955" b="1" dirty="0">
                <a:solidFill>
                  <a:prstClr val="black"/>
                </a:solidFill>
                <a:latin typeface="Times New Roman"/>
                <a:cs typeface="Times New Roman"/>
              </a:rPr>
              <a:t> the</a:t>
            </a:r>
            <a:r>
              <a:rPr sz="955" b="1" spc="-3" dirty="0">
                <a:solidFill>
                  <a:prstClr val="black"/>
                </a:solidFill>
                <a:latin typeface="Times New Roman"/>
                <a:cs typeface="Times New Roman"/>
              </a:rPr>
              <a:t> States</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all</a:t>
            </a:r>
            <a:r>
              <a:rPr sz="955" b="1" dirty="0">
                <a:solidFill>
                  <a:prstClr val="black"/>
                </a:solidFill>
                <a:latin typeface="Times New Roman"/>
                <a:cs typeface="Times New Roman"/>
              </a:rPr>
              <a:t> </a:t>
            </a:r>
            <a:r>
              <a:rPr sz="955" b="1" spc="-3" dirty="0">
                <a:solidFill>
                  <a:prstClr val="black"/>
                </a:solidFill>
                <a:latin typeface="Times New Roman"/>
                <a:cs typeface="Times New Roman"/>
              </a:rPr>
              <a:t>powers</a:t>
            </a:r>
            <a:r>
              <a:rPr sz="955" b="1" dirty="0">
                <a:solidFill>
                  <a:prstClr val="black"/>
                </a:solidFill>
                <a:latin typeface="Times New Roman"/>
                <a:cs typeface="Times New Roman"/>
              </a:rPr>
              <a:t> not</a:t>
            </a:r>
            <a:r>
              <a:rPr sz="955" b="1" spc="-7" dirty="0">
                <a:solidFill>
                  <a:prstClr val="black"/>
                </a:solidFill>
                <a:latin typeface="Times New Roman"/>
                <a:cs typeface="Times New Roman"/>
              </a:rPr>
              <a:t> </a:t>
            </a:r>
            <a:r>
              <a:rPr sz="955" b="1" dirty="0">
                <a:solidFill>
                  <a:prstClr val="black"/>
                </a:solidFill>
                <a:latin typeface="Times New Roman"/>
                <a:cs typeface="Times New Roman"/>
              </a:rPr>
              <a:t>otherwise</a:t>
            </a:r>
            <a:r>
              <a:rPr sz="955" b="1" spc="-3" dirty="0">
                <a:solidFill>
                  <a:prstClr val="black"/>
                </a:solidFill>
                <a:latin typeface="Times New Roman"/>
                <a:cs typeface="Times New Roman"/>
              </a:rPr>
              <a:t> delegated </a:t>
            </a:r>
            <a:r>
              <a:rPr sz="955" b="1" spc="-7" dirty="0">
                <a:solidFill>
                  <a:prstClr val="black"/>
                </a:solidFill>
                <a:latin typeface="Times New Roman"/>
                <a:cs typeface="Times New Roman"/>
              </a:rPr>
              <a:t>to</a:t>
            </a:r>
            <a:r>
              <a:rPr sz="955" b="1" dirty="0">
                <a:solidFill>
                  <a:prstClr val="black"/>
                </a:solidFill>
                <a:latin typeface="Times New Roman"/>
                <a:cs typeface="Times New Roman"/>
              </a:rPr>
              <a:t> </a:t>
            </a:r>
            <a:r>
              <a:rPr sz="955" b="1" spc="-3" dirty="0">
                <a:solidFill>
                  <a:prstClr val="black"/>
                </a:solidFill>
                <a:latin typeface="Times New Roman"/>
                <a:cs typeface="Times New Roman"/>
              </a:rPr>
              <a:t>the </a:t>
            </a:r>
            <a:r>
              <a:rPr sz="955" b="1" dirty="0">
                <a:solidFill>
                  <a:prstClr val="black"/>
                </a:solidFill>
                <a:latin typeface="Times New Roman"/>
                <a:cs typeface="Times New Roman"/>
              </a:rPr>
              <a:t> </a:t>
            </a:r>
            <a:r>
              <a:rPr sz="955" b="1" spc="-3" dirty="0">
                <a:solidFill>
                  <a:prstClr val="black"/>
                </a:solidFill>
                <a:latin typeface="Times New Roman"/>
                <a:cs typeface="Times New Roman"/>
              </a:rPr>
              <a:t>federal</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Government</a:t>
            </a:r>
            <a:r>
              <a:rPr sz="955" b="1" spc="-7" dirty="0">
                <a:solidFill>
                  <a:prstClr val="black"/>
                </a:solidFill>
                <a:latin typeface="Times New Roman"/>
                <a:cs typeface="Times New Roman"/>
              </a:rPr>
              <a:t> </a:t>
            </a:r>
            <a:r>
              <a:rPr sz="955" spc="3" dirty="0">
                <a:solidFill>
                  <a:prstClr val="black"/>
                </a:solidFill>
                <a:latin typeface="Times New Roman"/>
                <a:cs typeface="Times New Roman"/>
              </a:rPr>
              <a:t>nor</a:t>
            </a:r>
            <a:r>
              <a:rPr sz="955" spc="-3" dirty="0">
                <a:solidFill>
                  <a:prstClr val="black"/>
                </a:solidFill>
                <a:latin typeface="Times New Roman"/>
                <a:cs typeface="Times New Roman"/>
              </a:rPr>
              <a:t> prohibited</a:t>
            </a:r>
            <a:r>
              <a:rPr sz="955" spc="3" dirty="0">
                <a:solidFill>
                  <a:prstClr val="black"/>
                </a:solidFill>
                <a:latin typeface="Times New Roman"/>
                <a:cs typeface="Times New Roman"/>
              </a:rPr>
              <a:t> </a:t>
            </a:r>
            <a:r>
              <a:rPr sz="955" spc="-3" dirty="0">
                <a:solidFill>
                  <a:prstClr val="black"/>
                </a:solidFill>
                <a:latin typeface="Times New Roman"/>
                <a:cs typeface="Times New Roman"/>
              </a:rPr>
              <a:t>to</a:t>
            </a:r>
            <a:r>
              <a:rPr sz="955" spc="7" dirty="0">
                <a:solidFill>
                  <a:prstClr val="black"/>
                </a:solidFill>
                <a:latin typeface="Times New Roman"/>
                <a:cs typeface="Times New Roman"/>
              </a:rPr>
              <a:t> </a:t>
            </a:r>
            <a:r>
              <a:rPr sz="955" dirty="0">
                <a:solidFill>
                  <a:prstClr val="black"/>
                </a:solidFill>
                <a:latin typeface="Times New Roman"/>
                <a:cs typeface="Times New Roman"/>
              </a:rPr>
              <a:t>the</a:t>
            </a:r>
            <a:r>
              <a:rPr sz="955" spc="-7" dirty="0">
                <a:solidFill>
                  <a:prstClr val="black"/>
                </a:solidFill>
                <a:latin typeface="Times New Roman"/>
                <a:cs typeface="Times New Roman"/>
              </a:rPr>
              <a:t> </a:t>
            </a:r>
            <a:r>
              <a:rPr sz="955" spc="-3" dirty="0">
                <a:solidFill>
                  <a:prstClr val="black"/>
                </a:solidFill>
                <a:latin typeface="Times New Roman"/>
                <a:cs typeface="Times New Roman"/>
              </a:rPr>
              <a:t>States</a:t>
            </a:r>
            <a:r>
              <a:rPr sz="955" spc="3" dirty="0">
                <a:solidFill>
                  <a:prstClr val="black"/>
                </a:solidFill>
                <a:latin typeface="Times New Roman"/>
                <a:cs typeface="Times New Roman"/>
              </a:rPr>
              <a:t> </a:t>
            </a:r>
            <a:r>
              <a:rPr sz="955" spc="-3" dirty="0">
                <a:solidFill>
                  <a:prstClr val="black"/>
                </a:solidFill>
                <a:latin typeface="Times New Roman"/>
                <a:cs typeface="Times New Roman"/>
              </a:rPr>
              <a:t>(</a:t>
            </a:r>
            <a:r>
              <a:rPr sz="955" i="1" spc="-3" dirty="0">
                <a:solidFill>
                  <a:prstClr val="black"/>
                </a:solidFill>
                <a:latin typeface="Times New Roman"/>
                <a:cs typeface="Times New Roman"/>
              </a:rPr>
              <a:t>Const.,</a:t>
            </a:r>
            <a:r>
              <a:rPr sz="955" i="1" spc="3" dirty="0">
                <a:solidFill>
                  <a:prstClr val="black"/>
                </a:solidFill>
                <a:latin typeface="Times New Roman"/>
                <a:cs typeface="Times New Roman"/>
              </a:rPr>
              <a:t> </a:t>
            </a:r>
            <a:r>
              <a:rPr sz="955" i="1" spc="-3" dirty="0">
                <a:solidFill>
                  <a:prstClr val="black"/>
                </a:solidFill>
                <a:latin typeface="Times New Roman"/>
                <a:cs typeface="Times New Roman"/>
              </a:rPr>
              <a:t>Amend.</a:t>
            </a:r>
            <a:r>
              <a:rPr sz="955" i="1" dirty="0">
                <a:solidFill>
                  <a:prstClr val="black"/>
                </a:solidFill>
                <a:latin typeface="Times New Roman"/>
                <a:cs typeface="Times New Roman"/>
              </a:rPr>
              <a:t> X) </a:t>
            </a:r>
            <a:r>
              <a:rPr sz="955" i="1" spc="-228" dirty="0">
                <a:solidFill>
                  <a:prstClr val="black"/>
                </a:solidFill>
                <a:latin typeface="Times New Roman"/>
                <a:cs typeface="Times New Roman"/>
              </a:rPr>
              <a:t> </a:t>
            </a:r>
            <a:r>
              <a:rPr sz="955" i="1" dirty="0">
                <a:solidFill>
                  <a:prstClr val="black"/>
                </a:solidFill>
                <a:latin typeface="Times New Roman"/>
                <a:cs typeface="Times New Roman"/>
              </a:rPr>
              <a:t>(1791).</a:t>
            </a:r>
            <a:endParaRPr sz="955">
              <a:solidFill>
                <a:prstClr val="black"/>
              </a:solidFill>
              <a:latin typeface="Times New Roman"/>
              <a:cs typeface="Times New Roman"/>
            </a:endParaRPr>
          </a:p>
          <a:p>
            <a:pPr defTabSz="623438">
              <a:spcBef>
                <a:spcPts val="24"/>
              </a:spcBef>
              <a:buFontTx/>
              <a:buAutoNum type="arabicPeriod"/>
            </a:pPr>
            <a:endParaRPr sz="955">
              <a:solidFill>
                <a:prstClr val="black"/>
              </a:solidFill>
              <a:latin typeface="Times New Roman"/>
              <a:cs typeface="Times New Roman"/>
            </a:endParaRPr>
          </a:p>
          <a:p>
            <a:pPr marL="190495" marR="151963" indent="-156292" defTabSz="623438">
              <a:lnSpc>
                <a:spcPts val="1098"/>
              </a:lnSpc>
              <a:buFontTx/>
              <a:buAutoNum type="arabicPeriod"/>
              <a:tabLst>
                <a:tab pos="190928" algn="l"/>
              </a:tabLst>
            </a:pPr>
            <a:r>
              <a:rPr sz="955" dirty="0">
                <a:solidFill>
                  <a:prstClr val="black"/>
                </a:solidFill>
                <a:latin typeface="Times New Roman"/>
                <a:cs typeface="Times New Roman"/>
              </a:rPr>
              <a:t>The</a:t>
            </a:r>
            <a:r>
              <a:rPr sz="955" spc="-3" dirty="0">
                <a:solidFill>
                  <a:prstClr val="black"/>
                </a:solidFill>
                <a:latin typeface="Times New Roman"/>
                <a:cs typeface="Times New Roman"/>
              </a:rPr>
              <a:t> Constitution</a:t>
            </a:r>
            <a:r>
              <a:rPr sz="955" spc="3" dirty="0">
                <a:solidFill>
                  <a:prstClr val="black"/>
                </a:solidFill>
                <a:latin typeface="Times New Roman"/>
                <a:cs typeface="Times New Roman"/>
              </a:rPr>
              <a:t> </a:t>
            </a:r>
            <a:r>
              <a:rPr sz="955" b="1" spc="-3" dirty="0">
                <a:solidFill>
                  <a:prstClr val="black"/>
                </a:solidFill>
                <a:latin typeface="Times New Roman"/>
                <a:cs typeface="Times New Roman"/>
              </a:rPr>
              <a:t>does</a:t>
            </a:r>
            <a:r>
              <a:rPr sz="955" b="1" spc="3" dirty="0">
                <a:solidFill>
                  <a:prstClr val="black"/>
                </a:solidFill>
                <a:latin typeface="Times New Roman"/>
                <a:cs typeface="Times New Roman"/>
              </a:rPr>
              <a:t> </a:t>
            </a:r>
            <a:r>
              <a:rPr sz="955" b="1" dirty="0">
                <a:solidFill>
                  <a:prstClr val="black"/>
                </a:solidFill>
                <a:latin typeface="Times New Roman"/>
                <a:cs typeface="Times New Roman"/>
              </a:rPr>
              <a:t>not</a:t>
            </a:r>
            <a:r>
              <a:rPr sz="955" b="1" spc="-7" dirty="0">
                <a:solidFill>
                  <a:prstClr val="black"/>
                </a:solidFill>
                <a:latin typeface="Times New Roman"/>
                <a:cs typeface="Times New Roman"/>
              </a:rPr>
              <a:t> </a:t>
            </a:r>
            <a:r>
              <a:rPr sz="955" b="1" spc="-3" dirty="0">
                <a:solidFill>
                  <a:prstClr val="black"/>
                </a:solidFill>
                <a:latin typeface="Times New Roman"/>
                <a:cs typeface="Times New Roman"/>
              </a:rPr>
              <a:t>allow </a:t>
            </a:r>
            <a:r>
              <a:rPr sz="955" b="1" dirty="0">
                <a:solidFill>
                  <a:prstClr val="black"/>
                </a:solidFill>
                <a:latin typeface="Times New Roman"/>
                <a:cs typeface="Times New Roman"/>
              </a:rPr>
              <a:t>a</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State</a:t>
            </a:r>
            <a:r>
              <a:rPr sz="955" b="1" dirty="0">
                <a:solidFill>
                  <a:prstClr val="black"/>
                </a:solidFill>
                <a:latin typeface="Times New Roman"/>
                <a:cs typeface="Times New Roman"/>
              </a:rPr>
              <a:t> </a:t>
            </a:r>
            <a:r>
              <a:rPr sz="955" b="1" spc="-7" dirty="0">
                <a:solidFill>
                  <a:prstClr val="black"/>
                </a:solidFill>
                <a:latin typeface="Times New Roman"/>
                <a:cs typeface="Times New Roman"/>
              </a:rPr>
              <a:t>to</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be</a:t>
            </a:r>
            <a:r>
              <a:rPr sz="955" b="1" dirty="0">
                <a:solidFill>
                  <a:prstClr val="black"/>
                </a:solidFill>
                <a:latin typeface="Times New Roman"/>
                <a:cs typeface="Times New Roman"/>
              </a:rPr>
              <a:t> </a:t>
            </a:r>
            <a:r>
              <a:rPr sz="955" b="1" spc="-3" dirty="0">
                <a:solidFill>
                  <a:prstClr val="black"/>
                </a:solidFill>
                <a:latin typeface="Times New Roman"/>
                <a:cs typeface="Times New Roman"/>
              </a:rPr>
              <a:t>sued</a:t>
            </a:r>
            <a:r>
              <a:rPr sz="955" b="1" dirty="0">
                <a:solidFill>
                  <a:prstClr val="black"/>
                </a:solidFill>
                <a:latin typeface="Times New Roman"/>
                <a:cs typeface="Times New Roman"/>
              </a:rPr>
              <a:t> in </a:t>
            </a:r>
            <a:r>
              <a:rPr sz="955" b="1" spc="-3" dirty="0">
                <a:solidFill>
                  <a:prstClr val="black"/>
                </a:solidFill>
                <a:latin typeface="Times New Roman"/>
                <a:cs typeface="Times New Roman"/>
              </a:rPr>
              <a:t>federal </a:t>
            </a:r>
            <a:r>
              <a:rPr sz="955" b="1" dirty="0">
                <a:solidFill>
                  <a:prstClr val="black"/>
                </a:solidFill>
                <a:latin typeface="Times New Roman"/>
                <a:cs typeface="Times New Roman"/>
              </a:rPr>
              <a:t>court</a:t>
            </a:r>
            <a:r>
              <a:rPr sz="955" dirty="0">
                <a:solidFill>
                  <a:prstClr val="black"/>
                </a:solidFill>
                <a:latin typeface="Times New Roman"/>
                <a:cs typeface="Times New Roman"/>
              </a:rPr>
              <a:t>. </a:t>
            </a:r>
            <a:r>
              <a:rPr sz="955" spc="-228" dirty="0">
                <a:solidFill>
                  <a:prstClr val="black"/>
                </a:solidFill>
                <a:latin typeface="Times New Roman"/>
                <a:cs typeface="Times New Roman"/>
              </a:rPr>
              <a:t> </a:t>
            </a:r>
            <a:r>
              <a:rPr sz="955" i="1" dirty="0">
                <a:solidFill>
                  <a:prstClr val="black"/>
                </a:solidFill>
                <a:latin typeface="Times New Roman"/>
                <a:cs typeface="Times New Roman"/>
              </a:rPr>
              <a:t>(Const. Amend. </a:t>
            </a:r>
            <a:r>
              <a:rPr sz="955" i="1" spc="-3" dirty="0">
                <a:solidFill>
                  <a:prstClr val="black"/>
                </a:solidFill>
                <a:latin typeface="Times New Roman"/>
                <a:cs typeface="Times New Roman"/>
              </a:rPr>
              <a:t>XI)(1795) </a:t>
            </a:r>
            <a:r>
              <a:rPr sz="955" i="1" dirty="0">
                <a:solidFill>
                  <a:prstClr val="black"/>
                </a:solidFill>
                <a:latin typeface="Times New Roman"/>
                <a:cs typeface="Times New Roman"/>
              </a:rPr>
              <a:t>and </a:t>
            </a:r>
            <a:r>
              <a:rPr sz="955" i="1" spc="-3" dirty="0">
                <a:solidFill>
                  <a:prstClr val="black"/>
                </a:solidFill>
                <a:latin typeface="Times New Roman"/>
                <a:cs typeface="Times New Roman"/>
              </a:rPr>
              <a:t>see Hans </a:t>
            </a:r>
            <a:r>
              <a:rPr sz="955" i="1" dirty="0">
                <a:solidFill>
                  <a:prstClr val="black"/>
                </a:solidFill>
                <a:latin typeface="Times New Roman"/>
                <a:cs typeface="Times New Roman"/>
              </a:rPr>
              <a:t>v. </a:t>
            </a:r>
            <a:r>
              <a:rPr sz="955" i="1" spc="-3" dirty="0">
                <a:solidFill>
                  <a:prstClr val="black"/>
                </a:solidFill>
                <a:latin typeface="Times New Roman"/>
                <a:cs typeface="Times New Roman"/>
              </a:rPr>
              <a:t>Louisiana, </a:t>
            </a:r>
            <a:r>
              <a:rPr sz="955" i="1" dirty="0">
                <a:solidFill>
                  <a:prstClr val="black"/>
                </a:solidFill>
                <a:latin typeface="Times New Roman"/>
                <a:cs typeface="Times New Roman"/>
              </a:rPr>
              <a:t>134 U.S. </a:t>
            </a:r>
            <a:r>
              <a:rPr sz="955" i="1" spc="3" dirty="0">
                <a:solidFill>
                  <a:prstClr val="black"/>
                </a:solidFill>
                <a:latin typeface="Times New Roman"/>
                <a:cs typeface="Times New Roman"/>
              </a:rPr>
              <a:t> </a:t>
            </a:r>
            <a:r>
              <a:rPr sz="955" i="1" spc="-3" dirty="0">
                <a:solidFill>
                  <a:prstClr val="black"/>
                </a:solidFill>
                <a:latin typeface="Times New Roman"/>
                <a:cs typeface="Times New Roman"/>
              </a:rPr>
              <a:t>1(1890)(plaintiff</a:t>
            </a:r>
            <a:r>
              <a:rPr sz="955" i="1" spc="-7" dirty="0">
                <a:solidFill>
                  <a:prstClr val="black"/>
                </a:solidFill>
                <a:latin typeface="Times New Roman"/>
                <a:cs typeface="Times New Roman"/>
              </a:rPr>
              <a:t> </a:t>
            </a:r>
            <a:r>
              <a:rPr sz="955" i="1" dirty="0">
                <a:solidFill>
                  <a:prstClr val="black"/>
                </a:solidFill>
                <a:latin typeface="Times New Roman"/>
                <a:cs typeface="Times New Roman"/>
              </a:rPr>
              <a:t>is</a:t>
            </a:r>
            <a:r>
              <a:rPr sz="955" i="1" spc="-7" dirty="0">
                <a:solidFill>
                  <a:prstClr val="black"/>
                </a:solidFill>
                <a:latin typeface="Times New Roman"/>
                <a:cs typeface="Times New Roman"/>
              </a:rPr>
              <a:t> </a:t>
            </a:r>
            <a:r>
              <a:rPr sz="955" i="1" dirty="0">
                <a:solidFill>
                  <a:prstClr val="black"/>
                </a:solidFill>
                <a:latin typeface="Times New Roman"/>
                <a:cs typeface="Times New Roman"/>
              </a:rPr>
              <a:t>a</a:t>
            </a:r>
            <a:r>
              <a:rPr sz="955" i="1" spc="-7" dirty="0">
                <a:solidFill>
                  <a:prstClr val="black"/>
                </a:solidFill>
                <a:latin typeface="Times New Roman"/>
                <a:cs typeface="Times New Roman"/>
              </a:rPr>
              <a:t> </a:t>
            </a:r>
            <a:r>
              <a:rPr sz="955" i="1" dirty="0">
                <a:solidFill>
                  <a:prstClr val="black"/>
                </a:solidFill>
                <a:latin typeface="Times New Roman"/>
                <a:cs typeface="Times New Roman"/>
              </a:rPr>
              <a:t>citizen</a:t>
            </a:r>
            <a:r>
              <a:rPr sz="955" i="1" spc="-7" dirty="0">
                <a:solidFill>
                  <a:prstClr val="black"/>
                </a:solidFill>
                <a:latin typeface="Times New Roman"/>
                <a:cs typeface="Times New Roman"/>
              </a:rPr>
              <a:t> </a:t>
            </a:r>
            <a:r>
              <a:rPr sz="955" i="1" spc="-3" dirty="0">
                <a:solidFill>
                  <a:prstClr val="black"/>
                </a:solidFill>
                <a:latin typeface="Times New Roman"/>
                <a:cs typeface="Times New Roman"/>
              </a:rPr>
              <a:t>of</a:t>
            </a:r>
            <a:r>
              <a:rPr sz="955" i="1" spc="3" dirty="0">
                <a:solidFill>
                  <a:prstClr val="black"/>
                </a:solidFill>
                <a:latin typeface="Times New Roman"/>
                <a:cs typeface="Times New Roman"/>
              </a:rPr>
              <a:t> </a:t>
            </a:r>
            <a:r>
              <a:rPr sz="955" i="1" spc="-3" dirty="0">
                <a:solidFill>
                  <a:prstClr val="black"/>
                </a:solidFill>
                <a:latin typeface="Times New Roman"/>
                <a:cs typeface="Times New Roman"/>
              </a:rPr>
              <a:t>State</a:t>
            </a:r>
            <a:r>
              <a:rPr sz="955" i="1" spc="-7" dirty="0">
                <a:solidFill>
                  <a:prstClr val="black"/>
                </a:solidFill>
                <a:latin typeface="Times New Roman"/>
                <a:cs typeface="Times New Roman"/>
              </a:rPr>
              <a:t> </a:t>
            </a:r>
            <a:r>
              <a:rPr sz="955" i="1" spc="-3" dirty="0">
                <a:solidFill>
                  <a:prstClr val="black"/>
                </a:solidFill>
                <a:latin typeface="Times New Roman"/>
                <a:cs typeface="Times New Roman"/>
              </a:rPr>
              <a:t>defendant).</a:t>
            </a:r>
            <a:endParaRPr sz="955">
              <a:solidFill>
                <a:prstClr val="black"/>
              </a:solidFill>
              <a:latin typeface="Times New Roman"/>
              <a:cs typeface="Times New Roman"/>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977" defTabSz="623438">
              <a:lnSpc>
                <a:spcPts val="811"/>
              </a:lnSpc>
            </a:pPr>
            <a:fld id="{81D60167-4931-47E6-BA6A-407CBD079E47}" type="slidenum">
              <a:rPr spc="-3" dirty="0">
                <a:solidFill>
                  <a:prstClr val="black"/>
                </a:solidFill>
              </a:rPr>
              <a:pPr marL="25977" defTabSz="623438">
                <a:lnSpc>
                  <a:spcPts val="811"/>
                </a:lnSpc>
              </a:pPr>
              <a:t>7</a:t>
            </a:fld>
            <a:endParaRPr spc="-3" dirty="0">
              <a:solidFill>
                <a:prstClr val="black"/>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65520" y="6332912"/>
            <a:ext cx="60614" cy="113271"/>
          </a:xfrm>
          <a:prstGeom prst="rect">
            <a:avLst/>
          </a:prstGeom>
        </p:spPr>
        <p:txBody>
          <a:bodyPr vert="horz" wrap="square" lIns="0" tIns="8226" rIns="0" bIns="0" rtlCol="0">
            <a:spAutoFit/>
          </a:bodyPr>
          <a:lstStyle/>
          <a:p>
            <a:pPr marL="8659" defTabSz="623438">
              <a:spcBef>
                <a:spcPts val="65"/>
              </a:spcBef>
            </a:pPr>
            <a:r>
              <a:rPr sz="682" spc="-3" dirty="0">
                <a:solidFill>
                  <a:prstClr val="black"/>
                </a:solidFill>
                <a:latin typeface="Times New Roman"/>
                <a:cs typeface="Times New Roman"/>
              </a:rPr>
              <a:t>1</a:t>
            </a:r>
            <a:endParaRPr sz="682">
              <a:solidFill>
                <a:prstClr val="black"/>
              </a:solidFill>
              <a:latin typeface="Times New Roman"/>
              <a:cs typeface="Times New Roman"/>
            </a:endParaRPr>
          </a:p>
        </p:txBody>
      </p:sp>
      <p:sp>
        <p:nvSpPr>
          <p:cNvPr id="3" name="object 3"/>
          <p:cNvSpPr txBox="1"/>
          <p:nvPr/>
        </p:nvSpPr>
        <p:spPr>
          <a:xfrm>
            <a:off x="4208318" y="606483"/>
            <a:ext cx="3788352" cy="5389576"/>
          </a:xfrm>
          <a:prstGeom prst="rect">
            <a:avLst/>
          </a:prstGeom>
        </p:spPr>
        <p:txBody>
          <a:bodyPr vert="horz" wrap="square" lIns="0" tIns="8659" rIns="0" bIns="0" rtlCol="0">
            <a:spAutoFit/>
          </a:bodyPr>
          <a:lstStyle/>
          <a:p>
            <a:pPr marL="17318" defTabSz="623438">
              <a:spcBef>
                <a:spcPts val="68"/>
              </a:spcBef>
            </a:pPr>
            <a:r>
              <a:rPr sz="955" b="1" i="1" spc="-3" dirty="0">
                <a:solidFill>
                  <a:prstClr val="black"/>
                </a:solidFill>
                <a:latin typeface="Times New Roman"/>
                <a:cs typeface="Times New Roman"/>
              </a:rPr>
              <a:t>With</a:t>
            </a:r>
            <a:r>
              <a:rPr sz="955" b="1" i="1" spc="3" dirty="0">
                <a:solidFill>
                  <a:prstClr val="black"/>
                </a:solidFill>
                <a:latin typeface="Times New Roman"/>
                <a:cs typeface="Times New Roman"/>
              </a:rPr>
              <a:t> </a:t>
            </a:r>
            <a:r>
              <a:rPr sz="955" b="1" i="1" dirty="0">
                <a:solidFill>
                  <a:prstClr val="black"/>
                </a:solidFill>
                <a:latin typeface="Times New Roman"/>
                <a:cs typeface="Times New Roman"/>
              </a:rPr>
              <a:t>the </a:t>
            </a:r>
            <a:r>
              <a:rPr sz="955" b="1" i="1" spc="-3" dirty="0">
                <a:solidFill>
                  <a:prstClr val="black"/>
                </a:solidFill>
                <a:latin typeface="Times New Roman"/>
                <a:cs typeface="Times New Roman"/>
              </a:rPr>
              <a:t>Nineteenth</a:t>
            </a:r>
            <a:r>
              <a:rPr sz="955" b="1" i="1" spc="3" dirty="0">
                <a:solidFill>
                  <a:prstClr val="black"/>
                </a:solidFill>
                <a:latin typeface="Times New Roman"/>
                <a:cs typeface="Times New Roman"/>
              </a:rPr>
              <a:t> </a:t>
            </a:r>
            <a:r>
              <a:rPr sz="955" b="1" i="1" dirty="0">
                <a:solidFill>
                  <a:prstClr val="black"/>
                </a:solidFill>
                <a:latin typeface="Times New Roman"/>
                <a:cs typeface="Times New Roman"/>
              </a:rPr>
              <a:t>and</a:t>
            </a:r>
            <a:r>
              <a:rPr sz="955" b="1" i="1" spc="3" dirty="0">
                <a:solidFill>
                  <a:prstClr val="black"/>
                </a:solidFill>
                <a:latin typeface="Times New Roman"/>
                <a:cs typeface="Times New Roman"/>
              </a:rPr>
              <a:t> </a:t>
            </a:r>
            <a:r>
              <a:rPr sz="955" b="1" i="1" spc="-3" dirty="0">
                <a:solidFill>
                  <a:prstClr val="black"/>
                </a:solidFill>
                <a:latin typeface="Times New Roman"/>
                <a:cs typeface="Times New Roman"/>
              </a:rPr>
              <a:t>Twentieth</a:t>
            </a:r>
            <a:r>
              <a:rPr sz="955" b="1" i="1" spc="3" dirty="0">
                <a:solidFill>
                  <a:prstClr val="black"/>
                </a:solidFill>
                <a:latin typeface="Times New Roman"/>
                <a:cs typeface="Times New Roman"/>
              </a:rPr>
              <a:t> </a:t>
            </a:r>
            <a:r>
              <a:rPr sz="955" b="1" i="1" spc="-3" dirty="0">
                <a:solidFill>
                  <a:prstClr val="black"/>
                </a:solidFill>
                <a:latin typeface="Times New Roman"/>
                <a:cs typeface="Times New Roman"/>
              </a:rPr>
              <a:t>Centuries(Fewer</a:t>
            </a:r>
            <a:r>
              <a:rPr sz="955" b="1" i="1" spc="10" dirty="0">
                <a:solidFill>
                  <a:prstClr val="black"/>
                </a:solidFill>
                <a:latin typeface="Times New Roman"/>
                <a:cs typeface="Times New Roman"/>
              </a:rPr>
              <a:t> </a:t>
            </a:r>
            <a:r>
              <a:rPr sz="955" b="1" i="1" spc="-3" dirty="0">
                <a:solidFill>
                  <a:prstClr val="black"/>
                </a:solidFill>
                <a:latin typeface="Times New Roman"/>
                <a:cs typeface="Times New Roman"/>
              </a:rPr>
              <a:t>State Protections)</a:t>
            </a:r>
            <a:r>
              <a:rPr sz="955" b="1" spc="-3" dirty="0">
                <a:solidFill>
                  <a:prstClr val="black"/>
                </a:solidFill>
                <a:latin typeface="Times New Roman"/>
                <a:cs typeface="Times New Roman"/>
              </a:rPr>
              <a:t>:</a:t>
            </a:r>
            <a:endParaRPr sz="955">
              <a:solidFill>
                <a:prstClr val="black"/>
              </a:solidFill>
              <a:latin typeface="Times New Roman"/>
              <a:cs typeface="Times New Roman"/>
            </a:endParaRPr>
          </a:p>
          <a:p>
            <a:pPr defTabSz="623438">
              <a:spcBef>
                <a:spcPts val="34"/>
              </a:spcBef>
            </a:pPr>
            <a:endParaRPr sz="920">
              <a:solidFill>
                <a:prstClr val="black"/>
              </a:solidFill>
              <a:latin typeface="Times New Roman"/>
              <a:cs typeface="Times New Roman"/>
            </a:endParaRPr>
          </a:p>
          <a:p>
            <a:pPr marL="328604" marR="24678" indent="-155859" defTabSz="623438">
              <a:lnSpc>
                <a:spcPct val="96100"/>
              </a:lnSpc>
              <a:buFontTx/>
              <a:buAutoNum type="arabicPeriod"/>
              <a:tabLst>
                <a:tab pos="329037" algn="l"/>
              </a:tabLst>
            </a:pPr>
            <a:r>
              <a:rPr sz="955" spc="3" dirty="0">
                <a:solidFill>
                  <a:prstClr val="black"/>
                </a:solidFill>
                <a:latin typeface="Times New Roman"/>
                <a:cs typeface="Times New Roman"/>
              </a:rPr>
              <a:t>the</a:t>
            </a:r>
            <a:r>
              <a:rPr sz="955" dirty="0">
                <a:solidFill>
                  <a:prstClr val="black"/>
                </a:solidFill>
                <a:latin typeface="Times New Roman"/>
                <a:cs typeface="Times New Roman"/>
              </a:rPr>
              <a:t> </a:t>
            </a:r>
            <a:r>
              <a:rPr sz="955" spc="-3" dirty="0">
                <a:solidFill>
                  <a:prstClr val="black"/>
                </a:solidFill>
                <a:latin typeface="Times New Roman"/>
                <a:cs typeface="Times New Roman"/>
              </a:rPr>
              <a:t>Constitution </a:t>
            </a:r>
            <a:r>
              <a:rPr sz="955" dirty="0">
                <a:solidFill>
                  <a:prstClr val="black"/>
                </a:solidFill>
                <a:latin typeface="Times New Roman"/>
                <a:cs typeface="Times New Roman"/>
              </a:rPr>
              <a:t>is</a:t>
            </a:r>
            <a:r>
              <a:rPr sz="955" spc="3" dirty="0">
                <a:solidFill>
                  <a:prstClr val="black"/>
                </a:solidFill>
                <a:latin typeface="Times New Roman"/>
                <a:cs typeface="Times New Roman"/>
              </a:rPr>
              <a:t> </a:t>
            </a:r>
            <a:r>
              <a:rPr sz="955" spc="-3" dirty="0">
                <a:solidFill>
                  <a:prstClr val="black"/>
                </a:solidFill>
                <a:latin typeface="Times New Roman"/>
                <a:cs typeface="Times New Roman"/>
              </a:rPr>
              <a:t>amended</a:t>
            </a:r>
            <a:r>
              <a:rPr sz="955" spc="3" dirty="0">
                <a:solidFill>
                  <a:prstClr val="black"/>
                </a:solidFill>
                <a:latin typeface="Times New Roman"/>
                <a:cs typeface="Times New Roman"/>
              </a:rPr>
              <a:t> </a:t>
            </a:r>
            <a:r>
              <a:rPr sz="955" spc="-3" dirty="0">
                <a:solidFill>
                  <a:prstClr val="black"/>
                </a:solidFill>
                <a:latin typeface="Times New Roman"/>
                <a:cs typeface="Times New Roman"/>
              </a:rPr>
              <a:t>to</a:t>
            </a:r>
            <a:r>
              <a:rPr sz="955" spc="3" dirty="0">
                <a:solidFill>
                  <a:prstClr val="black"/>
                </a:solidFill>
                <a:latin typeface="Times New Roman"/>
                <a:cs typeface="Times New Roman"/>
              </a:rPr>
              <a:t> </a:t>
            </a:r>
            <a:r>
              <a:rPr sz="955" spc="-3" dirty="0">
                <a:solidFill>
                  <a:prstClr val="black"/>
                </a:solidFill>
                <a:latin typeface="Times New Roman"/>
                <a:cs typeface="Times New Roman"/>
              </a:rPr>
              <a:t>add </a:t>
            </a:r>
            <a:r>
              <a:rPr sz="955" spc="3" dirty="0">
                <a:solidFill>
                  <a:prstClr val="black"/>
                </a:solidFill>
                <a:latin typeface="Times New Roman"/>
                <a:cs typeface="Times New Roman"/>
              </a:rPr>
              <a:t>the</a:t>
            </a:r>
            <a:r>
              <a:rPr sz="955" spc="-7" dirty="0">
                <a:solidFill>
                  <a:prstClr val="black"/>
                </a:solidFill>
                <a:latin typeface="Times New Roman"/>
                <a:cs typeface="Times New Roman"/>
              </a:rPr>
              <a:t> </a:t>
            </a:r>
            <a:r>
              <a:rPr sz="955" spc="-3" dirty="0">
                <a:solidFill>
                  <a:prstClr val="black"/>
                </a:solidFill>
                <a:latin typeface="Times New Roman"/>
                <a:cs typeface="Times New Roman"/>
              </a:rPr>
              <a:t>Anti-Slavery</a:t>
            </a:r>
            <a:r>
              <a:rPr sz="955" spc="3" dirty="0">
                <a:solidFill>
                  <a:prstClr val="black"/>
                </a:solidFill>
                <a:latin typeface="Times New Roman"/>
                <a:cs typeface="Times New Roman"/>
              </a:rPr>
              <a:t> </a:t>
            </a:r>
            <a:r>
              <a:rPr sz="955" i="1" spc="-3" dirty="0">
                <a:solidFill>
                  <a:prstClr val="black"/>
                </a:solidFill>
                <a:latin typeface="Times New Roman"/>
                <a:cs typeface="Times New Roman"/>
              </a:rPr>
              <a:t>Amendments</a:t>
            </a:r>
            <a:r>
              <a:rPr sz="955" i="1" spc="3" dirty="0">
                <a:solidFill>
                  <a:prstClr val="black"/>
                </a:solidFill>
                <a:latin typeface="Times New Roman"/>
                <a:cs typeface="Times New Roman"/>
              </a:rPr>
              <a:t> </a:t>
            </a:r>
            <a:r>
              <a:rPr sz="955" i="1" spc="-3" dirty="0">
                <a:solidFill>
                  <a:prstClr val="black"/>
                </a:solidFill>
                <a:latin typeface="Times New Roman"/>
                <a:cs typeface="Times New Roman"/>
              </a:rPr>
              <a:t>XIII, </a:t>
            </a:r>
            <a:r>
              <a:rPr sz="955" i="1" spc="-228" dirty="0">
                <a:solidFill>
                  <a:prstClr val="black"/>
                </a:solidFill>
                <a:latin typeface="Times New Roman"/>
                <a:cs typeface="Times New Roman"/>
              </a:rPr>
              <a:t> </a:t>
            </a:r>
            <a:r>
              <a:rPr sz="955" i="1" spc="-3" dirty="0">
                <a:solidFill>
                  <a:prstClr val="black"/>
                </a:solidFill>
                <a:latin typeface="Times New Roman"/>
                <a:cs typeface="Times New Roman"/>
              </a:rPr>
              <a:t>(1865</a:t>
            </a:r>
            <a:r>
              <a:rPr sz="955" spc="-3" dirty="0">
                <a:solidFill>
                  <a:prstClr val="black"/>
                </a:solidFill>
                <a:latin typeface="Times New Roman"/>
                <a:cs typeface="Times New Roman"/>
              </a:rPr>
              <a:t>);</a:t>
            </a:r>
            <a:r>
              <a:rPr sz="955" spc="3" dirty="0">
                <a:solidFill>
                  <a:prstClr val="black"/>
                </a:solidFill>
                <a:latin typeface="Times New Roman"/>
                <a:cs typeface="Times New Roman"/>
              </a:rPr>
              <a:t> </a:t>
            </a:r>
            <a:r>
              <a:rPr sz="955" i="1" spc="-3" dirty="0">
                <a:solidFill>
                  <a:prstClr val="black"/>
                </a:solidFill>
                <a:latin typeface="Times New Roman"/>
                <a:cs typeface="Times New Roman"/>
              </a:rPr>
              <a:t>XIV</a:t>
            </a:r>
            <a:r>
              <a:rPr sz="955" i="1" spc="3" dirty="0">
                <a:solidFill>
                  <a:prstClr val="black"/>
                </a:solidFill>
                <a:latin typeface="Times New Roman"/>
                <a:cs typeface="Times New Roman"/>
              </a:rPr>
              <a:t> </a:t>
            </a:r>
            <a:r>
              <a:rPr sz="955" i="1" spc="-3" dirty="0">
                <a:solidFill>
                  <a:prstClr val="black"/>
                </a:solidFill>
                <a:latin typeface="Times New Roman"/>
                <a:cs typeface="Times New Roman"/>
              </a:rPr>
              <a:t>(1868</a:t>
            </a:r>
            <a:r>
              <a:rPr sz="955" spc="-3" dirty="0">
                <a:solidFill>
                  <a:prstClr val="black"/>
                </a:solidFill>
                <a:latin typeface="Times New Roman"/>
                <a:cs typeface="Times New Roman"/>
              </a:rPr>
              <a:t>)</a:t>
            </a:r>
            <a:r>
              <a:rPr sz="955" dirty="0">
                <a:solidFill>
                  <a:prstClr val="black"/>
                </a:solidFill>
                <a:latin typeface="Times New Roman"/>
                <a:cs typeface="Times New Roman"/>
              </a:rPr>
              <a:t> </a:t>
            </a:r>
            <a:r>
              <a:rPr sz="955" spc="-3" dirty="0">
                <a:solidFill>
                  <a:prstClr val="black"/>
                </a:solidFill>
                <a:latin typeface="Times New Roman"/>
                <a:cs typeface="Times New Roman"/>
              </a:rPr>
              <a:t>and </a:t>
            </a:r>
            <a:r>
              <a:rPr sz="955" i="1" spc="-3" dirty="0">
                <a:solidFill>
                  <a:prstClr val="black"/>
                </a:solidFill>
                <a:latin typeface="Times New Roman"/>
                <a:cs typeface="Times New Roman"/>
              </a:rPr>
              <a:t>XV</a:t>
            </a:r>
            <a:r>
              <a:rPr sz="955" i="1" spc="3" dirty="0">
                <a:solidFill>
                  <a:prstClr val="black"/>
                </a:solidFill>
                <a:latin typeface="Times New Roman"/>
                <a:cs typeface="Times New Roman"/>
              </a:rPr>
              <a:t> </a:t>
            </a:r>
            <a:r>
              <a:rPr sz="955" i="1" spc="-3" dirty="0">
                <a:solidFill>
                  <a:prstClr val="black"/>
                </a:solidFill>
                <a:latin typeface="Times New Roman"/>
                <a:cs typeface="Times New Roman"/>
              </a:rPr>
              <a:t>(1870),</a:t>
            </a:r>
            <a:r>
              <a:rPr sz="955" i="1" spc="-10" dirty="0">
                <a:solidFill>
                  <a:prstClr val="black"/>
                </a:solidFill>
                <a:latin typeface="Times New Roman"/>
                <a:cs typeface="Times New Roman"/>
              </a:rPr>
              <a:t> </a:t>
            </a:r>
            <a:r>
              <a:rPr sz="955" spc="-3" dirty="0">
                <a:solidFill>
                  <a:prstClr val="black"/>
                </a:solidFill>
                <a:latin typeface="Times New Roman"/>
                <a:cs typeface="Times New Roman"/>
              </a:rPr>
              <a:t>which </a:t>
            </a:r>
            <a:r>
              <a:rPr sz="955" spc="3" dirty="0">
                <a:solidFill>
                  <a:prstClr val="black"/>
                </a:solidFill>
                <a:latin typeface="Times New Roman"/>
                <a:cs typeface="Times New Roman"/>
              </a:rPr>
              <a:t>the</a:t>
            </a:r>
            <a:r>
              <a:rPr sz="955" spc="-7" dirty="0">
                <a:solidFill>
                  <a:prstClr val="black"/>
                </a:solidFill>
                <a:latin typeface="Times New Roman"/>
                <a:cs typeface="Times New Roman"/>
              </a:rPr>
              <a:t> </a:t>
            </a:r>
            <a:r>
              <a:rPr sz="955" spc="-3" dirty="0">
                <a:solidFill>
                  <a:prstClr val="black"/>
                </a:solidFill>
                <a:latin typeface="Times New Roman"/>
                <a:cs typeface="Times New Roman"/>
              </a:rPr>
              <a:t>seceding</a:t>
            </a:r>
            <a:r>
              <a:rPr sz="955" spc="3" dirty="0">
                <a:solidFill>
                  <a:prstClr val="black"/>
                </a:solidFill>
                <a:latin typeface="Times New Roman"/>
                <a:cs typeface="Times New Roman"/>
              </a:rPr>
              <a:t> </a:t>
            </a:r>
            <a:r>
              <a:rPr sz="955" spc="-3" dirty="0">
                <a:solidFill>
                  <a:prstClr val="black"/>
                </a:solidFill>
                <a:latin typeface="Times New Roman"/>
                <a:cs typeface="Times New Roman"/>
              </a:rPr>
              <a:t>States had</a:t>
            </a:r>
            <a:r>
              <a:rPr sz="955" spc="3" dirty="0">
                <a:solidFill>
                  <a:prstClr val="black"/>
                </a:solidFill>
                <a:latin typeface="Times New Roman"/>
                <a:cs typeface="Times New Roman"/>
              </a:rPr>
              <a:t> </a:t>
            </a:r>
            <a:r>
              <a:rPr sz="955" spc="-3" dirty="0">
                <a:solidFill>
                  <a:prstClr val="black"/>
                </a:solidFill>
                <a:latin typeface="Times New Roman"/>
                <a:cs typeface="Times New Roman"/>
              </a:rPr>
              <a:t>to </a:t>
            </a:r>
            <a:r>
              <a:rPr sz="955" dirty="0">
                <a:solidFill>
                  <a:prstClr val="black"/>
                </a:solidFill>
                <a:latin typeface="Times New Roman"/>
                <a:cs typeface="Times New Roman"/>
              </a:rPr>
              <a:t> ratify</a:t>
            </a:r>
            <a:r>
              <a:rPr sz="955" spc="-3" dirty="0">
                <a:solidFill>
                  <a:prstClr val="black"/>
                </a:solidFill>
                <a:latin typeface="Times New Roman"/>
                <a:cs typeface="Times New Roman"/>
              </a:rPr>
              <a:t> </a:t>
            </a:r>
            <a:r>
              <a:rPr sz="955" spc="-7" dirty="0">
                <a:solidFill>
                  <a:prstClr val="black"/>
                </a:solidFill>
                <a:latin typeface="Times New Roman"/>
                <a:cs typeface="Times New Roman"/>
              </a:rPr>
              <a:t>as</a:t>
            </a:r>
            <a:r>
              <a:rPr sz="955" dirty="0">
                <a:solidFill>
                  <a:prstClr val="black"/>
                </a:solidFill>
                <a:latin typeface="Times New Roman"/>
                <a:cs typeface="Times New Roman"/>
              </a:rPr>
              <a:t> a </a:t>
            </a:r>
            <a:r>
              <a:rPr sz="955" spc="-3" dirty="0">
                <a:solidFill>
                  <a:prstClr val="black"/>
                </a:solidFill>
                <a:latin typeface="Times New Roman"/>
                <a:cs typeface="Times New Roman"/>
              </a:rPr>
              <a:t>condition</a:t>
            </a:r>
            <a:r>
              <a:rPr sz="955" spc="-7" dirty="0">
                <a:solidFill>
                  <a:prstClr val="black"/>
                </a:solidFill>
                <a:latin typeface="Times New Roman"/>
                <a:cs typeface="Times New Roman"/>
              </a:rPr>
              <a:t> </a:t>
            </a:r>
            <a:r>
              <a:rPr sz="955" spc="-3" dirty="0">
                <a:solidFill>
                  <a:prstClr val="black"/>
                </a:solidFill>
                <a:latin typeface="Times New Roman"/>
                <a:cs typeface="Times New Roman"/>
              </a:rPr>
              <a:t>of readmission</a:t>
            </a:r>
            <a:r>
              <a:rPr sz="955" spc="-7" dirty="0">
                <a:solidFill>
                  <a:prstClr val="black"/>
                </a:solidFill>
                <a:latin typeface="Times New Roman"/>
                <a:cs typeface="Times New Roman"/>
              </a:rPr>
              <a:t> </a:t>
            </a:r>
            <a:r>
              <a:rPr sz="955" dirty="0">
                <a:solidFill>
                  <a:prstClr val="black"/>
                </a:solidFill>
                <a:latin typeface="Times New Roman"/>
                <a:cs typeface="Times New Roman"/>
              </a:rPr>
              <a:t>to</a:t>
            </a:r>
            <a:r>
              <a:rPr sz="955" spc="-3" dirty="0">
                <a:solidFill>
                  <a:prstClr val="black"/>
                </a:solidFill>
                <a:latin typeface="Times New Roman"/>
                <a:cs typeface="Times New Roman"/>
              </a:rPr>
              <a:t> </a:t>
            </a:r>
            <a:r>
              <a:rPr sz="955" dirty="0">
                <a:solidFill>
                  <a:prstClr val="black"/>
                </a:solidFill>
                <a:latin typeface="Times New Roman"/>
                <a:cs typeface="Times New Roman"/>
              </a:rPr>
              <a:t>the</a:t>
            </a:r>
            <a:r>
              <a:rPr sz="955" spc="-3" dirty="0">
                <a:solidFill>
                  <a:prstClr val="black"/>
                </a:solidFill>
                <a:latin typeface="Times New Roman"/>
                <a:cs typeface="Times New Roman"/>
              </a:rPr>
              <a:t> </a:t>
            </a:r>
            <a:r>
              <a:rPr sz="955" dirty="0">
                <a:solidFill>
                  <a:prstClr val="black"/>
                </a:solidFill>
                <a:latin typeface="Times New Roman"/>
                <a:cs typeface="Times New Roman"/>
              </a:rPr>
              <a:t>US.</a:t>
            </a:r>
            <a:endParaRPr sz="955">
              <a:solidFill>
                <a:prstClr val="black"/>
              </a:solidFill>
              <a:latin typeface="Times New Roman"/>
              <a:cs typeface="Times New Roman"/>
            </a:endParaRPr>
          </a:p>
          <a:p>
            <a:pPr defTabSz="623438">
              <a:spcBef>
                <a:spcPts val="24"/>
              </a:spcBef>
              <a:buFont typeface="Times New Roman"/>
              <a:buAutoNum type="arabicPeriod"/>
            </a:pPr>
            <a:endParaRPr sz="955">
              <a:solidFill>
                <a:prstClr val="black"/>
              </a:solidFill>
              <a:latin typeface="Times New Roman"/>
              <a:cs typeface="Times New Roman"/>
            </a:endParaRPr>
          </a:p>
          <a:p>
            <a:pPr marL="329037" marR="41563" defTabSz="623438">
              <a:lnSpc>
                <a:spcPts val="1098"/>
              </a:lnSpc>
              <a:spcBef>
                <a:spcPts val="3"/>
              </a:spcBef>
            </a:pPr>
            <a:r>
              <a:rPr sz="955" b="1" dirty="0">
                <a:solidFill>
                  <a:prstClr val="black"/>
                </a:solidFill>
                <a:latin typeface="Times New Roman"/>
                <a:cs typeface="Times New Roman"/>
              </a:rPr>
              <a:t>Note,</a:t>
            </a:r>
            <a:r>
              <a:rPr sz="955" b="1" spc="-3" dirty="0">
                <a:solidFill>
                  <a:prstClr val="black"/>
                </a:solidFill>
                <a:latin typeface="Times New Roman"/>
                <a:cs typeface="Times New Roman"/>
              </a:rPr>
              <a:t> Amendment</a:t>
            </a:r>
            <a:r>
              <a:rPr sz="955" b="1" dirty="0">
                <a:solidFill>
                  <a:prstClr val="black"/>
                </a:solidFill>
                <a:latin typeface="Times New Roman"/>
                <a:cs typeface="Times New Roman"/>
              </a:rPr>
              <a:t> XIV</a:t>
            </a:r>
            <a:r>
              <a:rPr sz="955" b="1" spc="-7" dirty="0">
                <a:solidFill>
                  <a:prstClr val="black"/>
                </a:solidFill>
                <a:latin typeface="Times New Roman"/>
                <a:cs typeface="Times New Roman"/>
              </a:rPr>
              <a:t> </a:t>
            </a:r>
            <a:r>
              <a:rPr sz="955" b="1" spc="-3" dirty="0">
                <a:solidFill>
                  <a:prstClr val="black"/>
                </a:solidFill>
                <a:latin typeface="Times New Roman"/>
                <a:cs typeface="Times New Roman"/>
              </a:rPr>
              <a:t>gives</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federal</a:t>
            </a:r>
            <a:r>
              <a:rPr sz="955" b="1" dirty="0">
                <a:solidFill>
                  <a:prstClr val="black"/>
                </a:solidFill>
                <a:latin typeface="Times New Roman"/>
                <a:cs typeface="Times New Roman"/>
              </a:rPr>
              <a:t> </a:t>
            </a:r>
            <a:r>
              <a:rPr sz="955" b="1" spc="-3" dirty="0">
                <a:solidFill>
                  <a:prstClr val="black"/>
                </a:solidFill>
                <a:latin typeface="Times New Roman"/>
                <a:cs typeface="Times New Roman"/>
              </a:rPr>
              <a:t>courts</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jurisdiction</a:t>
            </a:r>
            <a:r>
              <a:rPr sz="955" b="1" dirty="0">
                <a:solidFill>
                  <a:prstClr val="black"/>
                </a:solidFill>
                <a:latin typeface="Times New Roman"/>
                <a:cs typeface="Times New Roman"/>
              </a:rPr>
              <a:t> over</a:t>
            </a:r>
            <a:r>
              <a:rPr sz="955" b="1" spc="-10" dirty="0">
                <a:solidFill>
                  <a:prstClr val="black"/>
                </a:solidFill>
                <a:latin typeface="Times New Roman"/>
                <a:cs typeface="Times New Roman"/>
              </a:rPr>
              <a:t> </a:t>
            </a:r>
            <a:r>
              <a:rPr sz="955" b="1" dirty="0">
                <a:solidFill>
                  <a:prstClr val="black"/>
                </a:solidFill>
                <a:latin typeface="Times New Roman"/>
                <a:cs typeface="Times New Roman"/>
              </a:rPr>
              <a:t>State </a:t>
            </a:r>
            <a:r>
              <a:rPr sz="955" b="1" spc="-228" dirty="0">
                <a:solidFill>
                  <a:prstClr val="black"/>
                </a:solidFill>
                <a:latin typeface="Times New Roman"/>
                <a:cs typeface="Times New Roman"/>
              </a:rPr>
              <a:t> </a:t>
            </a:r>
            <a:r>
              <a:rPr sz="955" b="1" spc="-3" dirty="0">
                <a:solidFill>
                  <a:prstClr val="black"/>
                </a:solidFill>
                <a:latin typeface="Times New Roman"/>
                <a:cs typeface="Times New Roman"/>
              </a:rPr>
              <a:t>laws</a:t>
            </a:r>
            <a:r>
              <a:rPr sz="955" b="1" spc="3" dirty="0">
                <a:solidFill>
                  <a:prstClr val="black"/>
                </a:solidFill>
                <a:latin typeface="Times New Roman"/>
                <a:cs typeface="Times New Roman"/>
              </a:rPr>
              <a:t> </a:t>
            </a:r>
            <a:r>
              <a:rPr sz="955" b="1" dirty="0">
                <a:solidFill>
                  <a:prstClr val="black"/>
                </a:solidFill>
                <a:latin typeface="Times New Roman"/>
                <a:cs typeface="Times New Roman"/>
              </a:rPr>
              <a:t>to assure</a:t>
            </a:r>
            <a:r>
              <a:rPr sz="955" b="1" spc="-7" dirty="0">
                <a:solidFill>
                  <a:prstClr val="black"/>
                </a:solidFill>
                <a:latin typeface="Times New Roman"/>
                <a:cs typeface="Times New Roman"/>
              </a:rPr>
              <a:t> </a:t>
            </a:r>
            <a:r>
              <a:rPr sz="955" b="1" dirty="0">
                <a:solidFill>
                  <a:prstClr val="black"/>
                </a:solidFill>
                <a:latin typeface="Times New Roman"/>
                <a:cs typeface="Times New Roman"/>
              </a:rPr>
              <a:t>Due</a:t>
            </a:r>
            <a:r>
              <a:rPr sz="955" b="1" spc="-3" dirty="0">
                <a:solidFill>
                  <a:prstClr val="black"/>
                </a:solidFill>
                <a:latin typeface="Times New Roman"/>
                <a:cs typeface="Times New Roman"/>
              </a:rPr>
              <a:t> Process</a:t>
            </a:r>
            <a:r>
              <a:rPr sz="955" b="1" dirty="0">
                <a:solidFill>
                  <a:prstClr val="black"/>
                </a:solidFill>
                <a:latin typeface="Times New Roman"/>
                <a:cs typeface="Times New Roman"/>
              </a:rPr>
              <a:t> and </a:t>
            </a:r>
            <a:r>
              <a:rPr sz="955" b="1" spc="-3" dirty="0">
                <a:solidFill>
                  <a:prstClr val="black"/>
                </a:solidFill>
                <a:latin typeface="Times New Roman"/>
                <a:cs typeface="Times New Roman"/>
              </a:rPr>
              <a:t>Equal</a:t>
            </a:r>
            <a:r>
              <a:rPr sz="955" b="1" dirty="0">
                <a:solidFill>
                  <a:prstClr val="black"/>
                </a:solidFill>
                <a:latin typeface="Times New Roman"/>
                <a:cs typeface="Times New Roman"/>
              </a:rPr>
              <a:t> </a:t>
            </a:r>
            <a:r>
              <a:rPr sz="955" b="1" spc="-3" dirty="0">
                <a:solidFill>
                  <a:prstClr val="black"/>
                </a:solidFill>
                <a:latin typeface="Times New Roman"/>
                <a:cs typeface="Times New Roman"/>
              </a:rPr>
              <a:t>Protection</a:t>
            </a:r>
            <a:r>
              <a:rPr sz="955" b="1" spc="7" dirty="0">
                <a:solidFill>
                  <a:prstClr val="black"/>
                </a:solidFill>
                <a:latin typeface="Times New Roman"/>
                <a:cs typeface="Times New Roman"/>
              </a:rPr>
              <a:t> </a:t>
            </a:r>
            <a:r>
              <a:rPr sz="955" spc="-3" dirty="0">
                <a:solidFill>
                  <a:prstClr val="black"/>
                </a:solidFill>
                <a:latin typeface="Times New Roman"/>
                <a:cs typeface="Times New Roman"/>
              </a:rPr>
              <a:t>and </a:t>
            </a:r>
            <a:r>
              <a:rPr sz="955" dirty="0">
                <a:solidFill>
                  <a:prstClr val="black"/>
                </a:solidFill>
                <a:latin typeface="Times New Roman"/>
                <a:cs typeface="Times New Roman"/>
              </a:rPr>
              <a:t>to </a:t>
            </a:r>
            <a:r>
              <a:rPr sz="955" spc="-3" dirty="0">
                <a:solidFill>
                  <a:prstClr val="black"/>
                </a:solidFill>
                <a:latin typeface="Times New Roman"/>
                <a:cs typeface="Times New Roman"/>
              </a:rPr>
              <a:t>invalidate </a:t>
            </a:r>
            <a:r>
              <a:rPr sz="955" dirty="0">
                <a:solidFill>
                  <a:prstClr val="black"/>
                </a:solidFill>
                <a:latin typeface="Times New Roman"/>
                <a:cs typeface="Times New Roman"/>
              </a:rPr>
              <a:t> laws</a:t>
            </a:r>
            <a:r>
              <a:rPr sz="955" spc="-10" dirty="0">
                <a:solidFill>
                  <a:prstClr val="black"/>
                </a:solidFill>
                <a:latin typeface="Times New Roman"/>
                <a:cs typeface="Times New Roman"/>
              </a:rPr>
              <a:t> </a:t>
            </a:r>
            <a:r>
              <a:rPr sz="955" dirty="0">
                <a:solidFill>
                  <a:prstClr val="black"/>
                </a:solidFill>
                <a:latin typeface="Times New Roman"/>
                <a:cs typeface="Times New Roman"/>
              </a:rPr>
              <a:t>that </a:t>
            </a:r>
            <a:r>
              <a:rPr sz="955" spc="-3" dirty="0">
                <a:solidFill>
                  <a:prstClr val="black"/>
                </a:solidFill>
                <a:latin typeface="Times New Roman"/>
                <a:cs typeface="Times New Roman"/>
              </a:rPr>
              <a:t>violate</a:t>
            </a:r>
            <a:r>
              <a:rPr sz="955" spc="-10" dirty="0">
                <a:solidFill>
                  <a:prstClr val="black"/>
                </a:solidFill>
                <a:latin typeface="Times New Roman"/>
                <a:cs typeface="Times New Roman"/>
              </a:rPr>
              <a:t> </a:t>
            </a:r>
            <a:r>
              <a:rPr sz="955" dirty="0">
                <a:solidFill>
                  <a:prstClr val="black"/>
                </a:solidFill>
                <a:latin typeface="Times New Roman"/>
                <a:cs typeface="Times New Roman"/>
              </a:rPr>
              <a:t>the</a:t>
            </a:r>
            <a:r>
              <a:rPr sz="955" spc="-3" dirty="0">
                <a:solidFill>
                  <a:prstClr val="black"/>
                </a:solidFill>
                <a:latin typeface="Times New Roman"/>
                <a:cs typeface="Times New Roman"/>
              </a:rPr>
              <a:t> Fourteenth</a:t>
            </a:r>
            <a:r>
              <a:rPr sz="955" spc="-7" dirty="0">
                <a:solidFill>
                  <a:prstClr val="black"/>
                </a:solidFill>
                <a:latin typeface="Times New Roman"/>
                <a:cs typeface="Times New Roman"/>
              </a:rPr>
              <a:t> </a:t>
            </a:r>
            <a:r>
              <a:rPr sz="955" dirty="0">
                <a:solidFill>
                  <a:prstClr val="black"/>
                </a:solidFill>
                <a:latin typeface="Times New Roman"/>
                <a:cs typeface="Times New Roman"/>
              </a:rPr>
              <a:t>Amendment.</a:t>
            </a:r>
            <a:endParaRPr sz="955">
              <a:solidFill>
                <a:prstClr val="black"/>
              </a:solidFill>
              <a:latin typeface="Times New Roman"/>
              <a:cs typeface="Times New Roman"/>
            </a:endParaRPr>
          </a:p>
          <a:p>
            <a:pPr defTabSz="623438">
              <a:spcBef>
                <a:spcPts val="3"/>
              </a:spcBef>
            </a:pPr>
            <a:endParaRPr sz="886">
              <a:solidFill>
                <a:prstClr val="black"/>
              </a:solidFill>
              <a:latin typeface="Times New Roman"/>
              <a:cs typeface="Times New Roman"/>
            </a:endParaRPr>
          </a:p>
          <a:p>
            <a:pPr marL="329037" indent="-156292" defTabSz="623438">
              <a:lnSpc>
                <a:spcPts val="1122"/>
              </a:lnSpc>
              <a:buFontTx/>
              <a:buAutoNum type="arabicPeriod" startAt="2"/>
              <a:tabLst>
                <a:tab pos="329469" algn="l"/>
              </a:tabLst>
            </a:pPr>
            <a:r>
              <a:rPr sz="955" spc="3" dirty="0">
                <a:solidFill>
                  <a:prstClr val="black"/>
                </a:solidFill>
                <a:latin typeface="Times New Roman"/>
                <a:cs typeface="Times New Roman"/>
              </a:rPr>
              <a:t>the</a:t>
            </a:r>
            <a:r>
              <a:rPr sz="955" spc="-3" dirty="0">
                <a:solidFill>
                  <a:prstClr val="black"/>
                </a:solidFill>
                <a:latin typeface="Times New Roman"/>
                <a:cs typeface="Times New Roman"/>
              </a:rPr>
              <a:t> Constitution </a:t>
            </a:r>
            <a:r>
              <a:rPr sz="955" dirty="0">
                <a:solidFill>
                  <a:prstClr val="black"/>
                </a:solidFill>
                <a:latin typeface="Times New Roman"/>
                <a:cs typeface="Times New Roman"/>
              </a:rPr>
              <a:t>is </a:t>
            </a:r>
            <a:r>
              <a:rPr sz="955" spc="-3" dirty="0">
                <a:solidFill>
                  <a:prstClr val="black"/>
                </a:solidFill>
                <a:latin typeface="Times New Roman"/>
                <a:cs typeface="Times New Roman"/>
              </a:rPr>
              <a:t>amended</a:t>
            </a:r>
            <a:r>
              <a:rPr sz="955" spc="3" dirty="0">
                <a:solidFill>
                  <a:prstClr val="black"/>
                </a:solidFill>
                <a:latin typeface="Times New Roman"/>
                <a:cs typeface="Times New Roman"/>
              </a:rPr>
              <a:t> </a:t>
            </a:r>
            <a:r>
              <a:rPr sz="955" spc="-3" dirty="0">
                <a:solidFill>
                  <a:prstClr val="black"/>
                </a:solidFill>
                <a:latin typeface="Times New Roman"/>
                <a:cs typeface="Times New Roman"/>
              </a:rPr>
              <a:t>to</a:t>
            </a:r>
            <a:r>
              <a:rPr sz="955" dirty="0">
                <a:solidFill>
                  <a:prstClr val="black"/>
                </a:solidFill>
                <a:latin typeface="Times New Roman"/>
                <a:cs typeface="Times New Roman"/>
              </a:rPr>
              <a:t> </a:t>
            </a:r>
            <a:r>
              <a:rPr sz="955" spc="-3" dirty="0">
                <a:solidFill>
                  <a:prstClr val="black"/>
                </a:solidFill>
                <a:latin typeface="Times New Roman"/>
                <a:cs typeface="Times New Roman"/>
              </a:rPr>
              <a:t>permit</a:t>
            </a:r>
            <a:r>
              <a:rPr sz="955" spc="7" dirty="0">
                <a:solidFill>
                  <a:prstClr val="black"/>
                </a:solidFill>
                <a:latin typeface="Times New Roman"/>
                <a:cs typeface="Times New Roman"/>
              </a:rPr>
              <a:t> </a:t>
            </a:r>
            <a:r>
              <a:rPr sz="955" dirty="0">
                <a:solidFill>
                  <a:prstClr val="black"/>
                </a:solidFill>
                <a:latin typeface="Times New Roman"/>
                <a:cs typeface="Times New Roman"/>
              </a:rPr>
              <a:t>the</a:t>
            </a:r>
            <a:r>
              <a:rPr sz="955" spc="-10" dirty="0">
                <a:solidFill>
                  <a:prstClr val="black"/>
                </a:solidFill>
                <a:latin typeface="Times New Roman"/>
                <a:cs typeface="Times New Roman"/>
              </a:rPr>
              <a:t> </a:t>
            </a:r>
            <a:r>
              <a:rPr sz="955" b="1" dirty="0">
                <a:solidFill>
                  <a:prstClr val="black"/>
                </a:solidFill>
                <a:latin typeface="Times New Roman"/>
                <a:cs typeface="Times New Roman"/>
              </a:rPr>
              <a:t>direct </a:t>
            </a:r>
            <a:r>
              <a:rPr sz="955" b="1" spc="-3" dirty="0">
                <a:solidFill>
                  <a:prstClr val="black"/>
                </a:solidFill>
                <a:latin typeface="Times New Roman"/>
                <a:cs typeface="Times New Roman"/>
              </a:rPr>
              <a:t>election</a:t>
            </a:r>
            <a:r>
              <a:rPr sz="955" b="1" dirty="0">
                <a:solidFill>
                  <a:prstClr val="black"/>
                </a:solidFill>
                <a:latin typeface="Times New Roman"/>
                <a:cs typeface="Times New Roman"/>
              </a:rPr>
              <a:t> </a:t>
            </a:r>
            <a:r>
              <a:rPr sz="955" b="1" spc="-3" dirty="0">
                <a:solidFill>
                  <a:prstClr val="black"/>
                </a:solidFill>
                <a:latin typeface="Times New Roman"/>
                <a:cs typeface="Times New Roman"/>
              </a:rPr>
              <a:t>of Senators</a:t>
            </a:r>
            <a:endParaRPr sz="955">
              <a:solidFill>
                <a:prstClr val="black"/>
              </a:solidFill>
              <a:latin typeface="Times New Roman"/>
              <a:cs typeface="Times New Roman"/>
            </a:endParaRPr>
          </a:p>
          <a:p>
            <a:pPr marL="329037" defTabSz="623438">
              <a:lnSpc>
                <a:spcPts val="1122"/>
              </a:lnSpc>
            </a:pPr>
            <a:r>
              <a:rPr sz="955" spc="-3" dirty="0">
                <a:solidFill>
                  <a:prstClr val="black"/>
                </a:solidFill>
                <a:latin typeface="Times New Roman"/>
                <a:cs typeface="Times New Roman"/>
              </a:rPr>
              <a:t>instead</a:t>
            </a:r>
            <a:r>
              <a:rPr sz="955" dirty="0">
                <a:solidFill>
                  <a:prstClr val="black"/>
                </a:solidFill>
                <a:latin typeface="Times New Roman"/>
                <a:cs typeface="Times New Roman"/>
              </a:rPr>
              <a:t> of</a:t>
            </a:r>
            <a:r>
              <a:rPr sz="955" spc="-7" dirty="0">
                <a:solidFill>
                  <a:prstClr val="black"/>
                </a:solidFill>
                <a:latin typeface="Times New Roman"/>
                <a:cs typeface="Times New Roman"/>
              </a:rPr>
              <a:t> </a:t>
            </a:r>
            <a:r>
              <a:rPr sz="955" dirty="0">
                <a:solidFill>
                  <a:prstClr val="black"/>
                </a:solidFill>
                <a:latin typeface="Times New Roman"/>
                <a:cs typeface="Times New Roman"/>
              </a:rPr>
              <a:t>by</a:t>
            </a:r>
            <a:r>
              <a:rPr sz="955" spc="-3" dirty="0">
                <a:solidFill>
                  <a:prstClr val="black"/>
                </a:solidFill>
                <a:latin typeface="Times New Roman"/>
                <a:cs typeface="Times New Roman"/>
              </a:rPr>
              <a:t> </a:t>
            </a:r>
            <a:r>
              <a:rPr sz="955" dirty="0">
                <a:solidFill>
                  <a:prstClr val="black"/>
                </a:solidFill>
                <a:latin typeface="Times New Roman"/>
                <a:cs typeface="Times New Roman"/>
              </a:rPr>
              <a:t>the</a:t>
            </a:r>
            <a:r>
              <a:rPr sz="955" spc="-3" dirty="0">
                <a:solidFill>
                  <a:prstClr val="black"/>
                </a:solidFill>
                <a:latin typeface="Times New Roman"/>
                <a:cs typeface="Times New Roman"/>
              </a:rPr>
              <a:t> State</a:t>
            </a:r>
            <a:r>
              <a:rPr sz="955" dirty="0">
                <a:solidFill>
                  <a:prstClr val="black"/>
                </a:solidFill>
                <a:latin typeface="Times New Roman"/>
                <a:cs typeface="Times New Roman"/>
              </a:rPr>
              <a:t> </a:t>
            </a:r>
            <a:r>
              <a:rPr sz="955" spc="-3" dirty="0">
                <a:solidFill>
                  <a:prstClr val="black"/>
                </a:solidFill>
                <a:latin typeface="Times New Roman"/>
                <a:cs typeface="Times New Roman"/>
              </a:rPr>
              <a:t>legislature:</a:t>
            </a:r>
            <a:r>
              <a:rPr sz="955" spc="3" dirty="0">
                <a:solidFill>
                  <a:prstClr val="black"/>
                </a:solidFill>
                <a:latin typeface="Times New Roman"/>
                <a:cs typeface="Times New Roman"/>
              </a:rPr>
              <a:t> </a:t>
            </a:r>
            <a:r>
              <a:rPr sz="955" spc="-3" dirty="0">
                <a:solidFill>
                  <a:prstClr val="black"/>
                </a:solidFill>
                <a:latin typeface="Times New Roman"/>
                <a:cs typeface="Times New Roman"/>
              </a:rPr>
              <a:t>(</a:t>
            </a:r>
            <a:r>
              <a:rPr sz="955" i="1" spc="-3" dirty="0">
                <a:solidFill>
                  <a:prstClr val="black"/>
                </a:solidFill>
                <a:latin typeface="Times New Roman"/>
                <a:cs typeface="Times New Roman"/>
              </a:rPr>
              <a:t>Const.,</a:t>
            </a:r>
            <a:r>
              <a:rPr sz="955" i="1" spc="-14" dirty="0">
                <a:solidFill>
                  <a:prstClr val="black"/>
                </a:solidFill>
                <a:latin typeface="Times New Roman"/>
                <a:cs typeface="Times New Roman"/>
              </a:rPr>
              <a:t> </a:t>
            </a:r>
            <a:r>
              <a:rPr sz="955" i="1" dirty="0">
                <a:solidFill>
                  <a:prstClr val="black"/>
                </a:solidFill>
                <a:latin typeface="Times New Roman"/>
                <a:cs typeface="Times New Roman"/>
              </a:rPr>
              <a:t>Amend. XVII </a:t>
            </a:r>
            <a:r>
              <a:rPr sz="955" i="1" spc="-3" dirty="0">
                <a:solidFill>
                  <a:prstClr val="black"/>
                </a:solidFill>
                <a:latin typeface="Times New Roman"/>
                <a:cs typeface="Times New Roman"/>
              </a:rPr>
              <a:t>(1913</a:t>
            </a:r>
            <a:r>
              <a:rPr sz="955" spc="-3" dirty="0">
                <a:solidFill>
                  <a:prstClr val="black"/>
                </a:solidFill>
                <a:latin typeface="Times New Roman"/>
                <a:cs typeface="Times New Roman"/>
              </a:rPr>
              <a:t>)).</a:t>
            </a:r>
            <a:endParaRPr sz="955">
              <a:solidFill>
                <a:prstClr val="black"/>
              </a:solidFill>
              <a:latin typeface="Times New Roman"/>
              <a:cs typeface="Times New Roman"/>
            </a:endParaRPr>
          </a:p>
          <a:p>
            <a:pPr defTabSz="623438">
              <a:spcBef>
                <a:spcPts val="24"/>
              </a:spcBef>
            </a:pPr>
            <a:endParaRPr sz="955">
              <a:solidFill>
                <a:prstClr val="black"/>
              </a:solidFill>
              <a:latin typeface="Times New Roman"/>
              <a:cs typeface="Times New Roman"/>
            </a:endParaRPr>
          </a:p>
          <a:p>
            <a:pPr marL="329037" marR="45026" indent="-156292" defTabSz="623438">
              <a:lnSpc>
                <a:spcPts val="1098"/>
              </a:lnSpc>
              <a:buFontTx/>
              <a:buAutoNum type="arabicPeriod" startAt="3"/>
              <a:tabLst>
                <a:tab pos="329469" algn="l"/>
              </a:tabLst>
            </a:pPr>
            <a:r>
              <a:rPr sz="955" spc="3" dirty="0">
                <a:solidFill>
                  <a:prstClr val="black"/>
                </a:solidFill>
                <a:latin typeface="Times New Roman"/>
                <a:cs typeface="Times New Roman"/>
              </a:rPr>
              <a:t>the </a:t>
            </a:r>
            <a:r>
              <a:rPr sz="955" spc="-3" dirty="0">
                <a:solidFill>
                  <a:prstClr val="black"/>
                </a:solidFill>
                <a:latin typeface="Times New Roman"/>
                <a:cs typeface="Times New Roman"/>
              </a:rPr>
              <a:t>Constitution </a:t>
            </a:r>
            <a:r>
              <a:rPr sz="955" dirty="0">
                <a:solidFill>
                  <a:prstClr val="black"/>
                </a:solidFill>
                <a:latin typeface="Times New Roman"/>
                <a:cs typeface="Times New Roman"/>
              </a:rPr>
              <a:t>is </a:t>
            </a:r>
            <a:r>
              <a:rPr sz="955" b="1" spc="-3" dirty="0">
                <a:solidFill>
                  <a:prstClr val="black"/>
                </a:solidFill>
                <a:latin typeface="Times New Roman"/>
                <a:cs typeface="Times New Roman"/>
              </a:rPr>
              <a:t>interpreted </a:t>
            </a:r>
            <a:r>
              <a:rPr sz="955" b="1" spc="-7" dirty="0">
                <a:solidFill>
                  <a:prstClr val="black"/>
                </a:solidFill>
                <a:latin typeface="Times New Roman"/>
                <a:cs typeface="Times New Roman"/>
              </a:rPr>
              <a:t>to </a:t>
            </a:r>
            <a:r>
              <a:rPr sz="955" b="1" spc="-3" dirty="0">
                <a:solidFill>
                  <a:prstClr val="black"/>
                </a:solidFill>
                <a:latin typeface="Times New Roman"/>
                <a:cs typeface="Times New Roman"/>
              </a:rPr>
              <a:t>limit </a:t>
            </a:r>
            <a:r>
              <a:rPr sz="955" b="1" dirty="0">
                <a:solidFill>
                  <a:prstClr val="black"/>
                </a:solidFill>
                <a:latin typeface="Times New Roman"/>
                <a:cs typeface="Times New Roman"/>
              </a:rPr>
              <a:t>the scope of </a:t>
            </a:r>
            <a:r>
              <a:rPr sz="955" b="1" spc="-3" dirty="0">
                <a:solidFill>
                  <a:prstClr val="black"/>
                </a:solidFill>
                <a:latin typeface="Times New Roman"/>
                <a:cs typeface="Times New Roman"/>
              </a:rPr>
              <a:t>the Eleventh </a:t>
            </a:r>
            <a:r>
              <a:rPr sz="955" b="1" dirty="0">
                <a:solidFill>
                  <a:prstClr val="black"/>
                </a:solidFill>
                <a:latin typeface="Times New Roman"/>
                <a:cs typeface="Times New Roman"/>
              </a:rPr>
              <a:t> </a:t>
            </a:r>
            <a:r>
              <a:rPr sz="955" b="1" spc="-3" dirty="0">
                <a:solidFill>
                  <a:prstClr val="black"/>
                </a:solidFill>
                <a:latin typeface="Times New Roman"/>
                <a:cs typeface="Times New Roman"/>
              </a:rPr>
              <a:t>Amendment</a:t>
            </a:r>
            <a:r>
              <a:rPr sz="955" b="1" spc="-7" dirty="0">
                <a:solidFill>
                  <a:prstClr val="black"/>
                </a:solidFill>
                <a:latin typeface="Times New Roman"/>
                <a:cs typeface="Times New Roman"/>
              </a:rPr>
              <a:t> </a:t>
            </a:r>
            <a:r>
              <a:rPr sz="955" dirty="0">
                <a:solidFill>
                  <a:prstClr val="black"/>
                </a:solidFill>
                <a:latin typeface="Times New Roman"/>
                <a:cs typeface="Times New Roman"/>
              </a:rPr>
              <a:t>to</a:t>
            </a:r>
            <a:r>
              <a:rPr sz="955" spc="3" dirty="0">
                <a:solidFill>
                  <a:prstClr val="black"/>
                </a:solidFill>
                <a:latin typeface="Times New Roman"/>
                <a:cs typeface="Times New Roman"/>
              </a:rPr>
              <a:t> </a:t>
            </a:r>
            <a:r>
              <a:rPr sz="955" spc="-3" dirty="0">
                <a:solidFill>
                  <a:prstClr val="black"/>
                </a:solidFill>
                <a:latin typeface="Times New Roman"/>
                <a:cs typeface="Times New Roman"/>
              </a:rPr>
              <a:t>allow</a:t>
            </a:r>
            <a:r>
              <a:rPr sz="955" spc="7" dirty="0">
                <a:solidFill>
                  <a:prstClr val="black"/>
                </a:solidFill>
                <a:latin typeface="Times New Roman"/>
                <a:cs typeface="Times New Roman"/>
              </a:rPr>
              <a:t> </a:t>
            </a:r>
            <a:r>
              <a:rPr sz="955" i="1" spc="-3" dirty="0">
                <a:solidFill>
                  <a:prstClr val="black"/>
                </a:solidFill>
                <a:latin typeface="Times New Roman"/>
                <a:cs typeface="Times New Roman"/>
              </a:rPr>
              <a:t>federal</a:t>
            </a:r>
            <a:r>
              <a:rPr sz="955" i="1" spc="10" dirty="0">
                <a:solidFill>
                  <a:prstClr val="black"/>
                </a:solidFill>
                <a:latin typeface="Times New Roman"/>
                <a:cs typeface="Times New Roman"/>
              </a:rPr>
              <a:t> </a:t>
            </a:r>
            <a:r>
              <a:rPr sz="955" spc="-3" dirty="0">
                <a:solidFill>
                  <a:prstClr val="black"/>
                </a:solidFill>
                <a:latin typeface="Times New Roman"/>
                <a:cs typeface="Times New Roman"/>
              </a:rPr>
              <a:t>judicial</a:t>
            </a:r>
            <a:r>
              <a:rPr sz="955" spc="3" dirty="0">
                <a:solidFill>
                  <a:prstClr val="black"/>
                </a:solidFill>
                <a:latin typeface="Times New Roman"/>
                <a:cs typeface="Times New Roman"/>
              </a:rPr>
              <a:t> </a:t>
            </a:r>
            <a:r>
              <a:rPr sz="955" spc="-3" dirty="0">
                <a:solidFill>
                  <a:prstClr val="black"/>
                </a:solidFill>
                <a:latin typeface="Times New Roman"/>
                <a:cs typeface="Times New Roman"/>
              </a:rPr>
              <a:t>jurisdiction</a:t>
            </a:r>
            <a:r>
              <a:rPr sz="955" spc="7" dirty="0">
                <a:solidFill>
                  <a:prstClr val="black"/>
                </a:solidFill>
                <a:latin typeface="Times New Roman"/>
                <a:cs typeface="Times New Roman"/>
              </a:rPr>
              <a:t> </a:t>
            </a:r>
            <a:r>
              <a:rPr sz="955" spc="-3" dirty="0">
                <a:solidFill>
                  <a:prstClr val="black"/>
                </a:solidFill>
                <a:latin typeface="Times New Roman"/>
                <a:cs typeface="Times New Roman"/>
              </a:rPr>
              <a:t>to</a:t>
            </a:r>
            <a:r>
              <a:rPr sz="955" spc="3" dirty="0">
                <a:solidFill>
                  <a:prstClr val="black"/>
                </a:solidFill>
                <a:latin typeface="Times New Roman"/>
                <a:cs typeface="Times New Roman"/>
              </a:rPr>
              <a:t> </a:t>
            </a:r>
            <a:r>
              <a:rPr sz="955" spc="-3" dirty="0">
                <a:solidFill>
                  <a:prstClr val="black"/>
                </a:solidFill>
                <a:latin typeface="Times New Roman"/>
                <a:cs typeface="Times New Roman"/>
              </a:rPr>
              <a:t>grant</a:t>
            </a:r>
            <a:r>
              <a:rPr sz="955" spc="7" dirty="0">
                <a:solidFill>
                  <a:prstClr val="black"/>
                </a:solidFill>
                <a:latin typeface="Times New Roman"/>
                <a:cs typeface="Times New Roman"/>
              </a:rPr>
              <a:t> </a:t>
            </a:r>
            <a:r>
              <a:rPr sz="955" spc="-3" dirty="0">
                <a:solidFill>
                  <a:prstClr val="black"/>
                </a:solidFill>
                <a:latin typeface="Times New Roman"/>
                <a:cs typeface="Times New Roman"/>
              </a:rPr>
              <a:t>prospective </a:t>
            </a:r>
            <a:r>
              <a:rPr sz="955" spc="-228" dirty="0">
                <a:solidFill>
                  <a:prstClr val="black"/>
                </a:solidFill>
                <a:latin typeface="Times New Roman"/>
                <a:cs typeface="Times New Roman"/>
              </a:rPr>
              <a:t> </a:t>
            </a:r>
            <a:r>
              <a:rPr sz="955" spc="-3" dirty="0">
                <a:solidFill>
                  <a:prstClr val="black"/>
                </a:solidFill>
                <a:latin typeface="Times New Roman"/>
                <a:cs typeface="Times New Roman"/>
              </a:rPr>
              <a:t>injunctive</a:t>
            </a:r>
            <a:r>
              <a:rPr sz="955" dirty="0">
                <a:solidFill>
                  <a:prstClr val="black"/>
                </a:solidFill>
                <a:latin typeface="Times New Roman"/>
                <a:cs typeface="Times New Roman"/>
              </a:rPr>
              <a:t> </a:t>
            </a:r>
            <a:r>
              <a:rPr sz="955" spc="-3" dirty="0">
                <a:solidFill>
                  <a:prstClr val="black"/>
                </a:solidFill>
                <a:latin typeface="Times New Roman"/>
                <a:cs typeface="Times New Roman"/>
              </a:rPr>
              <a:t>relief</a:t>
            </a:r>
            <a:r>
              <a:rPr sz="955" dirty="0">
                <a:solidFill>
                  <a:prstClr val="black"/>
                </a:solidFill>
                <a:latin typeface="Times New Roman"/>
                <a:cs typeface="Times New Roman"/>
              </a:rPr>
              <a:t> </a:t>
            </a:r>
            <a:r>
              <a:rPr sz="955" spc="-3" dirty="0">
                <a:solidFill>
                  <a:prstClr val="black"/>
                </a:solidFill>
                <a:latin typeface="Times New Roman"/>
                <a:cs typeface="Times New Roman"/>
              </a:rPr>
              <a:t>against</a:t>
            </a:r>
            <a:r>
              <a:rPr sz="955" spc="3" dirty="0">
                <a:solidFill>
                  <a:prstClr val="black"/>
                </a:solidFill>
                <a:latin typeface="Times New Roman"/>
                <a:cs typeface="Times New Roman"/>
              </a:rPr>
              <a:t> </a:t>
            </a:r>
            <a:r>
              <a:rPr sz="955" dirty="0">
                <a:solidFill>
                  <a:prstClr val="black"/>
                </a:solidFill>
                <a:latin typeface="Times New Roman"/>
                <a:cs typeface="Times New Roman"/>
              </a:rPr>
              <a:t>a </a:t>
            </a:r>
            <a:r>
              <a:rPr sz="955" spc="-3" dirty="0">
                <a:solidFill>
                  <a:prstClr val="black"/>
                </a:solidFill>
                <a:latin typeface="Times New Roman"/>
                <a:cs typeface="Times New Roman"/>
              </a:rPr>
              <a:t>State</a:t>
            </a:r>
            <a:r>
              <a:rPr sz="955" spc="-7" dirty="0">
                <a:solidFill>
                  <a:prstClr val="black"/>
                </a:solidFill>
                <a:latin typeface="Times New Roman"/>
                <a:cs typeface="Times New Roman"/>
              </a:rPr>
              <a:t> </a:t>
            </a:r>
            <a:r>
              <a:rPr sz="955" dirty="0">
                <a:solidFill>
                  <a:prstClr val="black"/>
                </a:solidFill>
                <a:latin typeface="Times New Roman"/>
                <a:cs typeface="Times New Roman"/>
              </a:rPr>
              <a:t>officer</a:t>
            </a:r>
            <a:r>
              <a:rPr sz="955" spc="-7" dirty="0">
                <a:solidFill>
                  <a:prstClr val="black"/>
                </a:solidFill>
                <a:latin typeface="Times New Roman"/>
                <a:cs typeface="Times New Roman"/>
              </a:rPr>
              <a:t> </a:t>
            </a:r>
            <a:r>
              <a:rPr sz="955" spc="-3" dirty="0">
                <a:solidFill>
                  <a:prstClr val="black"/>
                </a:solidFill>
                <a:latin typeface="Times New Roman"/>
                <a:cs typeface="Times New Roman"/>
              </a:rPr>
              <a:t>sued</a:t>
            </a:r>
            <a:r>
              <a:rPr sz="955" spc="3" dirty="0">
                <a:solidFill>
                  <a:prstClr val="black"/>
                </a:solidFill>
                <a:latin typeface="Times New Roman"/>
                <a:cs typeface="Times New Roman"/>
              </a:rPr>
              <a:t> </a:t>
            </a:r>
            <a:r>
              <a:rPr sz="955" spc="-3" dirty="0">
                <a:solidFill>
                  <a:prstClr val="black"/>
                </a:solidFill>
                <a:latin typeface="Times New Roman"/>
                <a:cs typeface="Times New Roman"/>
              </a:rPr>
              <a:t>in</a:t>
            </a:r>
            <a:r>
              <a:rPr sz="955" spc="7" dirty="0">
                <a:solidFill>
                  <a:prstClr val="black"/>
                </a:solidFill>
                <a:latin typeface="Times New Roman"/>
                <a:cs typeface="Times New Roman"/>
              </a:rPr>
              <a:t> </a:t>
            </a:r>
            <a:r>
              <a:rPr sz="955" spc="-3" dirty="0">
                <a:solidFill>
                  <a:prstClr val="black"/>
                </a:solidFill>
                <a:latin typeface="Times New Roman"/>
                <a:cs typeface="Times New Roman"/>
              </a:rPr>
              <a:t>his official</a:t>
            </a:r>
            <a:r>
              <a:rPr sz="955" spc="7" dirty="0">
                <a:solidFill>
                  <a:prstClr val="black"/>
                </a:solidFill>
                <a:latin typeface="Times New Roman"/>
                <a:cs typeface="Times New Roman"/>
              </a:rPr>
              <a:t> </a:t>
            </a:r>
            <a:r>
              <a:rPr sz="955" spc="-3" dirty="0">
                <a:solidFill>
                  <a:prstClr val="black"/>
                </a:solidFill>
                <a:latin typeface="Times New Roman"/>
                <a:cs typeface="Times New Roman"/>
              </a:rPr>
              <a:t>capacity.</a:t>
            </a:r>
            <a:endParaRPr sz="955">
              <a:solidFill>
                <a:prstClr val="black"/>
              </a:solidFill>
              <a:latin typeface="Times New Roman"/>
              <a:cs typeface="Times New Roman"/>
            </a:endParaRPr>
          </a:p>
          <a:p>
            <a:pPr defTabSz="623438">
              <a:spcBef>
                <a:spcPts val="3"/>
              </a:spcBef>
              <a:buFont typeface="Times New Roman"/>
              <a:buAutoNum type="arabicPeriod" startAt="3"/>
            </a:pPr>
            <a:endParaRPr sz="955">
              <a:solidFill>
                <a:prstClr val="black"/>
              </a:solidFill>
              <a:latin typeface="Times New Roman"/>
              <a:cs typeface="Times New Roman"/>
            </a:endParaRPr>
          </a:p>
          <a:p>
            <a:pPr marL="329037" marR="56283" indent="-155859" defTabSz="623438">
              <a:lnSpc>
                <a:spcPts val="1098"/>
              </a:lnSpc>
              <a:buFontTx/>
              <a:buAutoNum type="arabicPeriod" startAt="3"/>
              <a:tabLst>
                <a:tab pos="329469" algn="l"/>
              </a:tabLst>
            </a:pPr>
            <a:r>
              <a:rPr sz="955" spc="3" dirty="0">
                <a:solidFill>
                  <a:prstClr val="black"/>
                </a:solidFill>
                <a:latin typeface="Times New Roman"/>
                <a:cs typeface="Times New Roman"/>
              </a:rPr>
              <a:t>the</a:t>
            </a:r>
            <a:r>
              <a:rPr sz="955" dirty="0">
                <a:solidFill>
                  <a:prstClr val="black"/>
                </a:solidFill>
                <a:latin typeface="Times New Roman"/>
                <a:cs typeface="Times New Roman"/>
              </a:rPr>
              <a:t> </a:t>
            </a:r>
            <a:r>
              <a:rPr sz="955" spc="-7" dirty="0">
                <a:solidFill>
                  <a:prstClr val="black"/>
                </a:solidFill>
                <a:latin typeface="Times New Roman"/>
                <a:cs typeface="Times New Roman"/>
              </a:rPr>
              <a:t>Court</a:t>
            </a:r>
            <a:r>
              <a:rPr sz="955" spc="7" dirty="0">
                <a:solidFill>
                  <a:prstClr val="black"/>
                </a:solidFill>
                <a:latin typeface="Times New Roman"/>
                <a:cs typeface="Times New Roman"/>
              </a:rPr>
              <a:t> </a:t>
            </a:r>
            <a:r>
              <a:rPr sz="955" b="1" spc="-3" dirty="0">
                <a:solidFill>
                  <a:prstClr val="black"/>
                </a:solidFill>
                <a:latin typeface="Times New Roman"/>
                <a:cs typeface="Times New Roman"/>
              </a:rPr>
              <a:t>interprets</a:t>
            </a:r>
            <a:r>
              <a:rPr sz="955" b="1" dirty="0">
                <a:solidFill>
                  <a:prstClr val="black"/>
                </a:solidFill>
                <a:latin typeface="Times New Roman"/>
                <a:cs typeface="Times New Roman"/>
              </a:rPr>
              <a:t> the</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Commerce </a:t>
            </a:r>
            <a:r>
              <a:rPr sz="955" b="1" dirty="0">
                <a:solidFill>
                  <a:prstClr val="black"/>
                </a:solidFill>
                <a:latin typeface="Times New Roman"/>
                <a:cs typeface="Times New Roman"/>
              </a:rPr>
              <a:t>Clause </a:t>
            </a:r>
            <a:r>
              <a:rPr sz="955" b="1" spc="-3" dirty="0">
                <a:solidFill>
                  <a:prstClr val="black"/>
                </a:solidFill>
                <a:latin typeface="Times New Roman"/>
                <a:cs typeface="Times New Roman"/>
              </a:rPr>
              <a:t>broadly</a:t>
            </a:r>
            <a:r>
              <a:rPr sz="955" spc="-3" dirty="0">
                <a:solidFill>
                  <a:prstClr val="black"/>
                </a:solidFill>
                <a:latin typeface="Times New Roman"/>
                <a:cs typeface="Times New Roman"/>
              </a:rPr>
              <a:t>.</a:t>
            </a:r>
            <a:r>
              <a:rPr sz="955" spc="3" dirty="0">
                <a:solidFill>
                  <a:prstClr val="black"/>
                </a:solidFill>
                <a:latin typeface="Times New Roman"/>
                <a:cs typeface="Times New Roman"/>
              </a:rPr>
              <a:t> </a:t>
            </a:r>
            <a:r>
              <a:rPr sz="955" spc="-3" dirty="0">
                <a:solidFill>
                  <a:prstClr val="black"/>
                </a:solidFill>
                <a:latin typeface="Times New Roman"/>
                <a:cs typeface="Times New Roman"/>
              </a:rPr>
              <a:t>(</a:t>
            </a:r>
            <a:r>
              <a:rPr sz="955" i="1" spc="-3" dirty="0">
                <a:solidFill>
                  <a:prstClr val="black"/>
                </a:solidFill>
                <a:latin typeface="Times New Roman"/>
                <a:cs typeface="Times New Roman"/>
              </a:rPr>
              <a:t>Const.</a:t>
            </a:r>
            <a:r>
              <a:rPr sz="955" i="1" spc="-7" dirty="0">
                <a:solidFill>
                  <a:prstClr val="black"/>
                </a:solidFill>
                <a:latin typeface="Times New Roman"/>
                <a:cs typeface="Times New Roman"/>
              </a:rPr>
              <a:t> </a:t>
            </a:r>
            <a:r>
              <a:rPr sz="955" i="1" spc="-3" dirty="0">
                <a:solidFill>
                  <a:prstClr val="black"/>
                </a:solidFill>
                <a:latin typeface="Times New Roman"/>
                <a:cs typeface="Times New Roman"/>
              </a:rPr>
              <a:t>Article </a:t>
            </a:r>
            <a:r>
              <a:rPr sz="955" i="1" dirty="0">
                <a:solidFill>
                  <a:prstClr val="black"/>
                </a:solidFill>
                <a:latin typeface="Times New Roman"/>
                <a:cs typeface="Times New Roman"/>
              </a:rPr>
              <a:t> I,</a:t>
            </a:r>
            <a:r>
              <a:rPr sz="955" i="1" spc="-3" dirty="0">
                <a:solidFill>
                  <a:prstClr val="black"/>
                </a:solidFill>
                <a:latin typeface="Times New Roman"/>
                <a:cs typeface="Times New Roman"/>
              </a:rPr>
              <a:t> </a:t>
            </a:r>
            <a:r>
              <a:rPr sz="955" i="1" dirty="0">
                <a:solidFill>
                  <a:prstClr val="black"/>
                </a:solidFill>
                <a:latin typeface="Times New Roman"/>
                <a:cs typeface="Times New Roman"/>
              </a:rPr>
              <a:t>Sec. 8)</a:t>
            </a:r>
            <a:r>
              <a:rPr sz="955" dirty="0">
                <a:solidFill>
                  <a:prstClr val="black"/>
                </a:solidFill>
                <a:latin typeface="Times New Roman"/>
                <a:cs typeface="Times New Roman"/>
              </a:rPr>
              <a:t>.</a:t>
            </a:r>
            <a:r>
              <a:rPr sz="955" spc="-10" dirty="0">
                <a:solidFill>
                  <a:prstClr val="black"/>
                </a:solidFill>
                <a:latin typeface="Times New Roman"/>
                <a:cs typeface="Times New Roman"/>
              </a:rPr>
              <a:t> </a:t>
            </a:r>
            <a:r>
              <a:rPr sz="955" dirty="0">
                <a:solidFill>
                  <a:prstClr val="black"/>
                </a:solidFill>
                <a:latin typeface="Times New Roman"/>
                <a:cs typeface="Times New Roman"/>
              </a:rPr>
              <a:t>The </a:t>
            </a:r>
            <a:r>
              <a:rPr sz="955" spc="-3" dirty="0">
                <a:solidFill>
                  <a:prstClr val="black"/>
                </a:solidFill>
                <a:latin typeface="Times New Roman"/>
                <a:cs typeface="Times New Roman"/>
              </a:rPr>
              <a:t>Clause</a:t>
            </a:r>
            <a:r>
              <a:rPr sz="955" spc="-7" dirty="0">
                <a:solidFill>
                  <a:prstClr val="black"/>
                </a:solidFill>
                <a:latin typeface="Times New Roman"/>
                <a:cs typeface="Times New Roman"/>
              </a:rPr>
              <a:t> </a:t>
            </a:r>
            <a:r>
              <a:rPr sz="955" dirty="0">
                <a:solidFill>
                  <a:prstClr val="black"/>
                </a:solidFill>
                <a:latin typeface="Times New Roman"/>
                <a:cs typeface="Times New Roman"/>
              </a:rPr>
              <a:t>was</a:t>
            </a:r>
            <a:r>
              <a:rPr sz="955" spc="-3" dirty="0">
                <a:solidFill>
                  <a:prstClr val="black"/>
                </a:solidFill>
                <a:latin typeface="Times New Roman"/>
                <a:cs typeface="Times New Roman"/>
              </a:rPr>
              <a:t> interpreted</a:t>
            </a:r>
            <a:r>
              <a:rPr sz="955" spc="3" dirty="0">
                <a:solidFill>
                  <a:prstClr val="black"/>
                </a:solidFill>
                <a:latin typeface="Times New Roman"/>
                <a:cs typeface="Times New Roman"/>
              </a:rPr>
              <a:t> </a:t>
            </a:r>
            <a:r>
              <a:rPr sz="955" spc="-3" dirty="0">
                <a:solidFill>
                  <a:prstClr val="black"/>
                </a:solidFill>
                <a:latin typeface="Times New Roman"/>
                <a:cs typeface="Times New Roman"/>
              </a:rPr>
              <a:t>to</a:t>
            </a:r>
            <a:r>
              <a:rPr sz="955" dirty="0">
                <a:solidFill>
                  <a:prstClr val="black"/>
                </a:solidFill>
                <a:latin typeface="Times New Roman"/>
                <a:cs typeface="Times New Roman"/>
              </a:rPr>
              <a:t> </a:t>
            </a:r>
            <a:r>
              <a:rPr sz="955" spc="-3" dirty="0">
                <a:solidFill>
                  <a:prstClr val="black"/>
                </a:solidFill>
                <a:latin typeface="Times New Roman"/>
                <a:cs typeface="Times New Roman"/>
              </a:rPr>
              <a:t>apply</a:t>
            </a:r>
            <a:r>
              <a:rPr sz="955" spc="3" dirty="0">
                <a:solidFill>
                  <a:prstClr val="black"/>
                </a:solidFill>
                <a:latin typeface="Times New Roman"/>
                <a:cs typeface="Times New Roman"/>
              </a:rPr>
              <a:t> </a:t>
            </a:r>
            <a:r>
              <a:rPr sz="955" spc="-3" dirty="0">
                <a:solidFill>
                  <a:prstClr val="black"/>
                </a:solidFill>
                <a:latin typeface="Times New Roman"/>
                <a:cs typeface="Times New Roman"/>
              </a:rPr>
              <a:t>to</a:t>
            </a:r>
            <a:r>
              <a:rPr sz="955" spc="3" dirty="0">
                <a:solidFill>
                  <a:prstClr val="black"/>
                </a:solidFill>
                <a:latin typeface="Times New Roman"/>
                <a:cs typeface="Times New Roman"/>
              </a:rPr>
              <a:t> </a:t>
            </a:r>
            <a:r>
              <a:rPr sz="955" spc="-3" dirty="0">
                <a:solidFill>
                  <a:prstClr val="black"/>
                </a:solidFill>
                <a:latin typeface="Times New Roman"/>
                <a:cs typeface="Times New Roman"/>
              </a:rPr>
              <a:t>commercial</a:t>
            </a:r>
            <a:r>
              <a:rPr sz="955" spc="3" dirty="0">
                <a:solidFill>
                  <a:prstClr val="black"/>
                </a:solidFill>
                <a:latin typeface="Times New Roman"/>
                <a:cs typeface="Times New Roman"/>
              </a:rPr>
              <a:t> </a:t>
            </a:r>
            <a:r>
              <a:rPr sz="955" spc="-3" dirty="0">
                <a:solidFill>
                  <a:prstClr val="black"/>
                </a:solidFill>
                <a:latin typeface="Times New Roman"/>
                <a:cs typeface="Times New Roman"/>
              </a:rPr>
              <a:t>activity </a:t>
            </a:r>
            <a:r>
              <a:rPr sz="955" dirty="0">
                <a:solidFill>
                  <a:prstClr val="black"/>
                </a:solidFill>
                <a:latin typeface="Times New Roman"/>
                <a:cs typeface="Times New Roman"/>
              </a:rPr>
              <a:t> </a:t>
            </a:r>
            <a:r>
              <a:rPr sz="955" spc="-3" dirty="0">
                <a:solidFill>
                  <a:prstClr val="black"/>
                </a:solidFill>
                <a:latin typeface="Times New Roman"/>
                <a:cs typeface="Times New Roman"/>
              </a:rPr>
              <a:t>with</a:t>
            </a:r>
            <a:r>
              <a:rPr sz="955" dirty="0">
                <a:solidFill>
                  <a:prstClr val="black"/>
                </a:solidFill>
                <a:latin typeface="Times New Roman"/>
                <a:cs typeface="Times New Roman"/>
              </a:rPr>
              <a:t> </a:t>
            </a:r>
            <a:r>
              <a:rPr sz="955" spc="-3" dirty="0">
                <a:solidFill>
                  <a:prstClr val="black"/>
                </a:solidFill>
                <a:latin typeface="Times New Roman"/>
                <a:cs typeface="Times New Roman"/>
              </a:rPr>
              <a:t>no</a:t>
            </a:r>
            <a:r>
              <a:rPr sz="955" spc="3" dirty="0">
                <a:solidFill>
                  <a:prstClr val="black"/>
                </a:solidFill>
                <a:latin typeface="Times New Roman"/>
                <a:cs typeface="Times New Roman"/>
              </a:rPr>
              <a:t> </a:t>
            </a:r>
            <a:r>
              <a:rPr sz="955" spc="-3" dirty="0">
                <a:solidFill>
                  <a:prstClr val="black"/>
                </a:solidFill>
                <a:latin typeface="Times New Roman"/>
                <a:cs typeface="Times New Roman"/>
              </a:rPr>
              <a:t>interstate</a:t>
            </a:r>
            <a:r>
              <a:rPr sz="955" dirty="0">
                <a:solidFill>
                  <a:prstClr val="black"/>
                </a:solidFill>
                <a:latin typeface="Times New Roman"/>
                <a:cs typeface="Times New Roman"/>
              </a:rPr>
              <a:t> </a:t>
            </a:r>
            <a:r>
              <a:rPr sz="955" spc="-3" dirty="0">
                <a:solidFill>
                  <a:prstClr val="black"/>
                </a:solidFill>
                <a:latin typeface="Times New Roman"/>
                <a:cs typeface="Times New Roman"/>
              </a:rPr>
              <a:t>connection. (Congressional power</a:t>
            </a:r>
            <a:r>
              <a:rPr sz="955" dirty="0">
                <a:solidFill>
                  <a:prstClr val="black"/>
                </a:solidFill>
                <a:latin typeface="Times New Roman"/>
                <a:cs typeface="Times New Roman"/>
              </a:rPr>
              <a:t> </a:t>
            </a:r>
            <a:r>
              <a:rPr sz="955" spc="-3" dirty="0">
                <a:solidFill>
                  <a:prstClr val="black"/>
                </a:solidFill>
                <a:latin typeface="Times New Roman"/>
                <a:cs typeface="Times New Roman"/>
              </a:rPr>
              <a:t>under</a:t>
            </a:r>
            <a:r>
              <a:rPr sz="955" dirty="0">
                <a:solidFill>
                  <a:prstClr val="black"/>
                </a:solidFill>
                <a:latin typeface="Times New Roman"/>
                <a:cs typeface="Times New Roman"/>
              </a:rPr>
              <a:t> the </a:t>
            </a:r>
            <a:r>
              <a:rPr sz="955" spc="3" dirty="0">
                <a:solidFill>
                  <a:prstClr val="black"/>
                </a:solidFill>
                <a:latin typeface="Times New Roman"/>
                <a:cs typeface="Times New Roman"/>
              </a:rPr>
              <a:t> </a:t>
            </a:r>
            <a:r>
              <a:rPr sz="955" spc="-3" dirty="0">
                <a:solidFill>
                  <a:prstClr val="black"/>
                </a:solidFill>
                <a:latin typeface="Times New Roman"/>
                <a:cs typeface="Times New Roman"/>
              </a:rPr>
              <a:t>Commerce Clause</a:t>
            </a:r>
            <a:r>
              <a:rPr sz="955" spc="-7" dirty="0">
                <a:solidFill>
                  <a:prstClr val="black"/>
                </a:solidFill>
                <a:latin typeface="Times New Roman"/>
                <a:cs typeface="Times New Roman"/>
              </a:rPr>
              <a:t> </a:t>
            </a:r>
            <a:r>
              <a:rPr sz="955" dirty="0">
                <a:solidFill>
                  <a:prstClr val="black"/>
                </a:solidFill>
                <a:latin typeface="Times New Roman"/>
                <a:cs typeface="Times New Roman"/>
              </a:rPr>
              <a:t>is</a:t>
            </a:r>
            <a:r>
              <a:rPr sz="955" spc="-3" dirty="0">
                <a:solidFill>
                  <a:prstClr val="black"/>
                </a:solidFill>
                <a:latin typeface="Times New Roman"/>
                <a:cs typeface="Times New Roman"/>
              </a:rPr>
              <a:t> </a:t>
            </a:r>
            <a:r>
              <a:rPr sz="955" dirty="0">
                <a:solidFill>
                  <a:prstClr val="black"/>
                </a:solidFill>
                <a:latin typeface="Times New Roman"/>
                <a:cs typeface="Times New Roman"/>
              </a:rPr>
              <a:t>“as</a:t>
            </a:r>
            <a:r>
              <a:rPr sz="955" spc="-3" dirty="0">
                <a:solidFill>
                  <a:prstClr val="black"/>
                </a:solidFill>
                <a:latin typeface="Times New Roman"/>
                <a:cs typeface="Times New Roman"/>
              </a:rPr>
              <a:t> </a:t>
            </a:r>
            <a:r>
              <a:rPr sz="955" dirty="0">
                <a:solidFill>
                  <a:prstClr val="black"/>
                </a:solidFill>
                <a:latin typeface="Times New Roman"/>
                <a:cs typeface="Times New Roman"/>
              </a:rPr>
              <a:t>broad</a:t>
            </a:r>
            <a:r>
              <a:rPr sz="955" spc="7" dirty="0">
                <a:solidFill>
                  <a:prstClr val="black"/>
                </a:solidFill>
                <a:latin typeface="Times New Roman"/>
                <a:cs typeface="Times New Roman"/>
              </a:rPr>
              <a:t> </a:t>
            </a:r>
            <a:r>
              <a:rPr sz="955" spc="-7" dirty="0">
                <a:solidFill>
                  <a:prstClr val="black"/>
                </a:solidFill>
                <a:latin typeface="Times New Roman"/>
                <a:cs typeface="Times New Roman"/>
              </a:rPr>
              <a:t>as</a:t>
            </a:r>
            <a:r>
              <a:rPr sz="955" spc="3" dirty="0">
                <a:solidFill>
                  <a:prstClr val="black"/>
                </a:solidFill>
                <a:latin typeface="Times New Roman"/>
                <a:cs typeface="Times New Roman"/>
              </a:rPr>
              <a:t> </a:t>
            </a:r>
            <a:r>
              <a:rPr sz="955" dirty="0">
                <a:solidFill>
                  <a:prstClr val="black"/>
                </a:solidFill>
                <a:latin typeface="Times New Roman"/>
                <a:cs typeface="Times New Roman"/>
              </a:rPr>
              <a:t>the </a:t>
            </a:r>
            <a:r>
              <a:rPr sz="955" spc="-3" dirty="0">
                <a:solidFill>
                  <a:prstClr val="black"/>
                </a:solidFill>
                <a:latin typeface="Times New Roman"/>
                <a:cs typeface="Times New Roman"/>
              </a:rPr>
              <a:t>economic</a:t>
            </a:r>
            <a:r>
              <a:rPr sz="955" dirty="0">
                <a:solidFill>
                  <a:prstClr val="black"/>
                </a:solidFill>
                <a:latin typeface="Times New Roman"/>
                <a:cs typeface="Times New Roman"/>
              </a:rPr>
              <a:t> </a:t>
            </a:r>
            <a:r>
              <a:rPr sz="955" spc="-3" dirty="0">
                <a:solidFill>
                  <a:prstClr val="black"/>
                </a:solidFill>
                <a:latin typeface="Times New Roman"/>
                <a:cs typeface="Times New Roman"/>
              </a:rPr>
              <a:t>needs</a:t>
            </a:r>
            <a:r>
              <a:rPr sz="955" spc="3" dirty="0">
                <a:solidFill>
                  <a:prstClr val="black"/>
                </a:solidFill>
                <a:latin typeface="Times New Roman"/>
                <a:cs typeface="Times New Roman"/>
              </a:rPr>
              <a:t> </a:t>
            </a:r>
            <a:r>
              <a:rPr sz="955" spc="-3" dirty="0">
                <a:solidFill>
                  <a:prstClr val="black"/>
                </a:solidFill>
                <a:latin typeface="Times New Roman"/>
                <a:cs typeface="Times New Roman"/>
              </a:rPr>
              <a:t>of</a:t>
            </a:r>
            <a:r>
              <a:rPr sz="955" dirty="0">
                <a:solidFill>
                  <a:prstClr val="black"/>
                </a:solidFill>
                <a:latin typeface="Times New Roman"/>
                <a:cs typeface="Times New Roman"/>
              </a:rPr>
              <a:t> the </a:t>
            </a:r>
            <a:r>
              <a:rPr sz="955" spc="-3" dirty="0">
                <a:solidFill>
                  <a:prstClr val="black"/>
                </a:solidFill>
                <a:latin typeface="Times New Roman"/>
                <a:cs typeface="Times New Roman"/>
              </a:rPr>
              <a:t>nation”). </a:t>
            </a:r>
            <a:r>
              <a:rPr sz="955" spc="-228" dirty="0">
                <a:solidFill>
                  <a:prstClr val="black"/>
                </a:solidFill>
                <a:latin typeface="Times New Roman"/>
                <a:cs typeface="Times New Roman"/>
              </a:rPr>
              <a:t> </a:t>
            </a:r>
            <a:r>
              <a:rPr sz="955" dirty="0">
                <a:solidFill>
                  <a:prstClr val="black"/>
                </a:solidFill>
                <a:latin typeface="Times New Roman"/>
                <a:cs typeface="Times New Roman"/>
              </a:rPr>
              <a:t>The </a:t>
            </a:r>
            <a:r>
              <a:rPr sz="955" spc="-3" dirty="0">
                <a:solidFill>
                  <a:prstClr val="black"/>
                </a:solidFill>
                <a:latin typeface="Times New Roman"/>
                <a:cs typeface="Times New Roman"/>
              </a:rPr>
              <a:t>impact</a:t>
            </a:r>
            <a:r>
              <a:rPr sz="955" spc="3" dirty="0">
                <a:solidFill>
                  <a:prstClr val="black"/>
                </a:solidFill>
                <a:latin typeface="Times New Roman"/>
                <a:cs typeface="Times New Roman"/>
              </a:rPr>
              <a:t> </a:t>
            </a:r>
            <a:r>
              <a:rPr sz="955" spc="-3" dirty="0">
                <a:solidFill>
                  <a:prstClr val="black"/>
                </a:solidFill>
                <a:latin typeface="Times New Roman"/>
                <a:cs typeface="Times New Roman"/>
              </a:rPr>
              <a:t>is</a:t>
            </a:r>
            <a:r>
              <a:rPr sz="955" spc="7" dirty="0">
                <a:solidFill>
                  <a:prstClr val="black"/>
                </a:solidFill>
                <a:latin typeface="Times New Roman"/>
                <a:cs typeface="Times New Roman"/>
              </a:rPr>
              <a:t> </a:t>
            </a:r>
            <a:r>
              <a:rPr sz="955" spc="-3" dirty="0">
                <a:solidFill>
                  <a:prstClr val="black"/>
                </a:solidFill>
                <a:latin typeface="Times New Roman"/>
                <a:cs typeface="Times New Roman"/>
              </a:rPr>
              <a:t>to nationalize</a:t>
            </a:r>
            <a:r>
              <a:rPr sz="955" spc="-7" dirty="0">
                <a:solidFill>
                  <a:prstClr val="black"/>
                </a:solidFill>
                <a:latin typeface="Times New Roman"/>
                <a:cs typeface="Times New Roman"/>
              </a:rPr>
              <a:t> </a:t>
            </a:r>
            <a:r>
              <a:rPr sz="955" dirty="0">
                <a:solidFill>
                  <a:prstClr val="black"/>
                </a:solidFill>
                <a:latin typeface="Times New Roman"/>
                <a:cs typeface="Times New Roman"/>
              </a:rPr>
              <a:t>the </a:t>
            </a:r>
            <a:r>
              <a:rPr sz="955" spc="-3" dirty="0">
                <a:solidFill>
                  <a:prstClr val="black"/>
                </a:solidFill>
                <a:latin typeface="Times New Roman"/>
                <a:cs typeface="Times New Roman"/>
              </a:rPr>
              <a:t>economy</a:t>
            </a:r>
            <a:r>
              <a:rPr sz="955" spc="7" dirty="0">
                <a:solidFill>
                  <a:prstClr val="black"/>
                </a:solidFill>
                <a:latin typeface="Times New Roman"/>
                <a:cs typeface="Times New Roman"/>
              </a:rPr>
              <a:t> </a:t>
            </a:r>
            <a:r>
              <a:rPr sz="955" spc="-3" dirty="0">
                <a:solidFill>
                  <a:prstClr val="black"/>
                </a:solidFill>
                <a:latin typeface="Times New Roman"/>
                <a:cs typeface="Times New Roman"/>
              </a:rPr>
              <a:t>under</a:t>
            </a:r>
            <a:r>
              <a:rPr sz="955" dirty="0">
                <a:solidFill>
                  <a:prstClr val="black"/>
                </a:solidFill>
                <a:latin typeface="Times New Roman"/>
                <a:cs typeface="Times New Roman"/>
              </a:rPr>
              <a:t> </a:t>
            </a:r>
            <a:r>
              <a:rPr sz="955" spc="-3" dirty="0">
                <a:solidFill>
                  <a:prstClr val="black"/>
                </a:solidFill>
                <a:latin typeface="Times New Roman"/>
                <a:cs typeface="Times New Roman"/>
              </a:rPr>
              <a:t>federal</a:t>
            </a:r>
            <a:r>
              <a:rPr sz="955" spc="7" dirty="0">
                <a:solidFill>
                  <a:prstClr val="black"/>
                </a:solidFill>
                <a:latin typeface="Times New Roman"/>
                <a:cs typeface="Times New Roman"/>
              </a:rPr>
              <a:t> </a:t>
            </a:r>
            <a:r>
              <a:rPr sz="955" spc="-3" dirty="0">
                <a:solidFill>
                  <a:prstClr val="black"/>
                </a:solidFill>
                <a:latin typeface="Times New Roman"/>
                <a:cs typeface="Times New Roman"/>
              </a:rPr>
              <a:t>Congressional </a:t>
            </a:r>
            <a:r>
              <a:rPr sz="955" spc="-228" dirty="0">
                <a:solidFill>
                  <a:prstClr val="black"/>
                </a:solidFill>
                <a:latin typeface="Times New Roman"/>
                <a:cs typeface="Times New Roman"/>
              </a:rPr>
              <a:t> </a:t>
            </a:r>
            <a:r>
              <a:rPr sz="955" spc="-3" dirty="0">
                <a:solidFill>
                  <a:prstClr val="black"/>
                </a:solidFill>
                <a:latin typeface="Times New Roman"/>
                <a:cs typeface="Times New Roman"/>
              </a:rPr>
              <a:t>control.</a:t>
            </a:r>
            <a:endParaRPr sz="955">
              <a:solidFill>
                <a:prstClr val="black"/>
              </a:solidFill>
              <a:latin typeface="Times New Roman"/>
              <a:cs typeface="Times New Roman"/>
            </a:endParaRPr>
          </a:p>
          <a:p>
            <a:pPr defTabSz="623438">
              <a:spcBef>
                <a:spcPts val="34"/>
              </a:spcBef>
              <a:buFont typeface="Times New Roman"/>
              <a:buAutoNum type="arabicPeriod" startAt="3"/>
            </a:pPr>
            <a:endParaRPr sz="920">
              <a:solidFill>
                <a:prstClr val="black"/>
              </a:solidFill>
              <a:latin typeface="Times New Roman"/>
              <a:cs typeface="Times New Roman"/>
            </a:endParaRPr>
          </a:p>
          <a:p>
            <a:pPr marL="329037" marR="189629" indent="-155859" defTabSz="623438">
              <a:lnSpc>
                <a:spcPts val="1098"/>
              </a:lnSpc>
              <a:spcBef>
                <a:spcPts val="3"/>
              </a:spcBef>
              <a:buFontTx/>
              <a:buAutoNum type="arabicPeriod" startAt="3"/>
              <a:tabLst>
                <a:tab pos="329469" algn="l"/>
              </a:tabLst>
            </a:pPr>
            <a:r>
              <a:rPr sz="955" spc="3" dirty="0">
                <a:solidFill>
                  <a:prstClr val="black"/>
                </a:solidFill>
                <a:latin typeface="Times New Roman"/>
                <a:cs typeface="Times New Roman"/>
              </a:rPr>
              <a:t>the</a:t>
            </a:r>
            <a:r>
              <a:rPr sz="955" spc="-3" dirty="0">
                <a:solidFill>
                  <a:prstClr val="black"/>
                </a:solidFill>
                <a:latin typeface="Times New Roman"/>
                <a:cs typeface="Times New Roman"/>
              </a:rPr>
              <a:t> </a:t>
            </a:r>
            <a:r>
              <a:rPr sz="955" spc="-7" dirty="0">
                <a:solidFill>
                  <a:prstClr val="black"/>
                </a:solidFill>
                <a:latin typeface="Times New Roman"/>
                <a:cs typeface="Times New Roman"/>
              </a:rPr>
              <a:t>Court</a:t>
            </a:r>
            <a:r>
              <a:rPr sz="955" spc="3" dirty="0">
                <a:solidFill>
                  <a:prstClr val="black"/>
                </a:solidFill>
                <a:latin typeface="Times New Roman"/>
                <a:cs typeface="Times New Roman"/>
              </a:rPr>
              <a:t> </a:t>
            </a:r>
            <a:r>
              <a:rPr sz="955" b="1" spc="-3" dirty="0">
                <a:solidFill>
                  <a:prstClr val="black"/>
                </a:solidFill>
                <a:latin typeface="Times New Roman"/>
                <a:cs typeface="Times New Roman"/>
              </a:rPr>
              <a:t>incorporates</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most</a:t>
            </a:r>
            <a:r>
              <a:rPr sz="955" b="1" dirty="0">
                <a:solidFill>
                  <a:prstClr val="black"/>
                </a:solidFill>
                <a:latin typeface="Times New Roman"/>
                <a:cs typeface="Times New Roman"/>
              </a:rPr>
              <a:t> of </a:t>
            </a:r>
            <a:r>
              <a:rPr sz="955" b="1" spc="-3" dirty="0">
                <a:solidFill>
                  <a:prstClr val="black"/>
                </a:solidFill>
                <a:latin typeface="Times New Roman"/>
                <a:cs typeface="Times New Roman"/>
              </a:rPr>
              <a:t>the</a:t>
            </a:r>
            <a:r>
              <a:rPr sz="955" b="1" dirty="0">
                <a:solidFill>
                  <a:prstClr val="black"/>
                </a:solidFill>
                <a:latin typeface="Times New Roman"/>
                <a:cs typeface="Times New Roman"/>
              </a:rPr>
              <a:t> </a:t>
            </a:r>
            <a:r>
              <a:rPr sz="955" b="1" spc="-3" dirty="0">
                <a:solidFill>
                  <a:prstClr val="black"/>
                </a:solidFill>
                <a:latin typeface="Times New Roman"/>
                <a:cs typeface="Times New Roman"/>
              </a:rPr>
              <a:t>Bill</a:t>
            </a:r>
            <a:r>
              <a:rPr sz="955" b="1" spc="3" dirty="0">
                <a:solidFill>
                  <a:prstClr val="black"/>
                </a:solidFill>
                <a:latin typeface="Times New Roman"/>
                <a:cs typeface="Times New Roman"/>
              </a:rPr>
              <a:t> </a:t>
            </a:r>
            <a:r>
              <a:rPr sz="955" b="1" dirty="0">
                <a:solidFill>
                  <a:prstClr val="black"/>
                </a:solidFill>
                <a:latin typeface="Times New Roman"/>
                <a:cs typeface="Times New Roman"/>
              </a:rPr>
              <a:t>of</a:t>
            </a:r>
            <a:r>
              <a:rPr sz="955" b="1" spc="-7" dirty="0">
                <a:solidFill>
                  <a:prstClr val="black"/>
                </a:solidFill>
                <a:latin typeface="Times New Roman"/>
                <a:cs typeface="Times New Roman"/>
              </a:rPr>
              <a:t> </a:t>
            </a:r>
            <a:r>
              <a:rPr sz="955" b="1" spc="-3" dirty="0">
                <a:solidFill>
                  <a:prstClr val="black"/>
                </a:solidFill>
                <a:latin typeface="Times New Roman"/>
                <a:cs typeface="Times New Roman"/>
              </a:rPr>
              <a:t>Rights</a:t>
            </a:r>
            <a:r>
              <a:rPr sz="955" b="1" spc="3" dirty="0">
                <a:solidFill>
                  <a:prstClr val="black"/>
                </a:solidFill>
                <a:latin typeface="Times New Roman"/>
                <a:cs typeface="Times New Roman"/>
              </a:rPr>
              <a:t> </a:t>
            </a:r>
            <a:r>
              <a:rPr sz="955" b="1" spc="-3" dirty="0">
                <a:solidFill>
                  <a:prstClr val="black"/>
                </a:solidFill>
                <a:latin typeface="Times New Roman"/>
                <a:cs typeface="Times New Roman"/>
              </a:rPr>
              <a:t>jurisprudence </a:t>
            </a:r>
            <a:r>
              <a:rPr sz="955" b="1" dirty="0">
                <a:solidFill>
                  <a:prstClr val="black"/>
                </a:solidFill>
                <a:latin typeface="Times New Roman"/>
                <a:cs typeface="Times New Roman"/>
              </a:rPr>
              <a:t> </a:t>
            </a:r>
            <a:r>
              <a:rPr sz="955" b="1" spc="-3" dirty="0">
                <a:solidFill>
                  <a:prstClr val="black"/>
                </a:solidFill>
                <a:latin typeface="Times New Roman"/>
                <a:cs typeface="Times New Roman"/>
              </a:rPr>
              <a:t>into </a:t>
            </a:r>
            <a:r>
              <a:rPr sz="955" b="1" dirty="0">
                <a:solidFill>
                  <a:prstClr val="black"/>
                </a:solidFill>
                <a:latin typeface="Times New Roman"/>
                <a:cs typeface="Times New Roman"/>
              </a:rPr>
              <a:t>the </a:t>
            </a:r>
            <a:r>
              <a:rPr sz="955" b="1" spc="-3" dirty="0">
                <a:solidFill>
                  <a:prstClr val="black"/>
                </a:solidFill>
                <a:latin typeface="Times New Roman"/>
                <a:cs typeface="Times New Roman"/>
              </a:rPr>
              <a:t>Fourteenth Amendment</a:t>
            </a:r>
            <a:r>
              <a:rPr sz="955" spc="-3" dirty="0">
                <a:solidFill>
                  <a:prstClr val="black"/>
                </a:solidFill>
                <a:latin typeface="Times New Roman"/>
                <a:cs typeface="Times New Roman"/>
              </a:rPr>
              <a:t>, expanding </a:t>
            </a:r>
            <a:r>
              <a:rPr sz="955" dirty="0">
                <a:solidFill>
                  <a:prstClr val="black"/>
                </a:solidFill>
                <a:latin typeface="Times New Roman"/>
                <a:cs typeface="Times New Roman"/>
              </a:rPr>
              <a:t>the scope of </a:t>
            </a:r>
            <a:r>
              <a:rPr sz="955" spc="3" dirty="0">
                <a:solidFill>
                  <a:prstClr val="black"/>
                </a:solidFill>
                <a:latin typeface="Times New Roman"/>
                <a:cs typeface="Times New Roman"/>
              </a:rPr>
              <a:t> </a:t>
            </a:r>
            <a:r>
              <a:rPr sz="955" spc="-3" dirty="0">
                <a:solidFill>
                  <a:prstClr val="black"/>
                </a:solidFill>
                <a:latin typeface="Times New Roman"/>
                <a:cs typeface="Times New Roman"/>
              </a:rPr>
              <a:t>fundamental rights that </a:t>
            </a:r>
            <a:r>
              <a:rPr sz="955" dirty="0">
                <a:solidFill>
                  <a:prstClr val="black"/>
                </a:solidFill>
                <a:latin typeface="Times New Roman"/>
                <a:cs typeface="Times New Roman"/>
              </a:rPr>
              <a:t>are </a:t>
            </a:r>
            <a:r>
              <a:rPr sz="955" spc="-3" dirty="0">
                <a:solidFill>
                  <a:prstClr val="black"/>
                </a:solidFill>
                <a:latin typeface="Times New Roman"/>
                <a:cs typeface="Times New Roman"/>
              </a:rPr>
              <a:t>binding on </a:t>
            </a:r>
            <a:r>
              <a:rPr sz="955" dirty="0">
                <a:solidFill>
                  <a:prstClr val="black"/>
                </a:solidFill>
                <a:latin typeface="Times New Roman"/>
                <a:cs typeface="Times New Roman"/>
              </a:rPr>
              <a:t>the States </a:t>
            </a:r>
            <a:r>
              <a:rPr sz="955" spc="-3" dirty="0">
                <a:solidFill>
                  <a:prstClr val="black"/>
                </a:solidFill>
                <a:latin typeface="Times New Roman"/>
                <a:cs typeface="Times New Roman"/>
              </a:rPr>
              <a:t>beyond </a:t>
            </a:r>
            <a:r>
              <a:rPr sz="955" dirty="0">
                <a:solidFill>
                  <a:prstClr val="black"/>
                </a:solidFill>
                <a:latin typeface="Times New Roman"/>
                <a:cs typeface="Times New Roman"/>
              </a:rPr>
              <a:t>the </a:t>
            </a:r>
            <a:r>
              <a:rPr sz="955" spc="-3" dirty="0">
                <a:solidFill>
                  <a:prstClr val="black"/>
                </a:solidFill>
                <a:latin typeface="Times New Roman"/>
                <a:cs typeface="Times New Roman"/>
              </a:rPr>
              <a:t>text </a:t>
            </a:r>
            <a:r>
              <a:rPr sz="955" spc="3" dirty="0">
                <a:solidFill>
                  <a:prstClr val="black"/>
                </a:solidFill>
                <a:latin typeface="Times New Roman"/>
                <a:cs typeface="Times New Roman"/>
              </a:rPr>
              <a:t>of </a:t>
            </a:r>
            <a:r>
              <a:rPr sz="955" spc="-228" dirty="0">
                <a:solidFill>
                  <a:prstClr val="black"/>
                </a:solidFill>
                <a:latin typeface="Times New Roman"/>
                <a:cs typeface="Times New Roman"/>
              </a:rPr>
              <a:t> </a:t>
            </a:r>
            <a:r>
              <a:rPr sz="955" spc="3" dirty="0">
                <a:solidFill>
                  <a:prstClr val="black"/>
                </a:solidFill>
                <a:latin typeface="Times New Roman"/>
                <a:cs typeface="Times New Roman"/>
              </a:rPr>
              <a:t>the</a:t>
            </a:r>
            <a:r>
              <a:rPr sz="955" spc="-14" dirty="0">
                <a:solidFill>
                  <a:prstClr val="black"/>
                </a:solidFill>
                <a:latin typeface="Times New Roman"/>
                <a:cs typeface="Times New Roman"/>
              </a:rPr>
              <a:t> </a:t>
            </a:r>
            <a:r>
              <a:rPr sz="955" spc="-3" dirty="0">
                <a:solidFill>
                  <a:prstClr val="black"/>
                </a:solidFill>
                <a:latin typeface="Times New Roman"/>
                <a:cs typeface="Times New Roman"/>
              </a:rPr>
              <a:t>Amendment</a:t>
            </a:r>
            <a:r>
              <a:rPr sz="955" dirty="0">
                <a:solidFill>
                  <a:prstClr val="black"/>
                </a:solidFill>
                <a:latin typeface="Times New Roman"/>
                <a:cs typeface="Times New Roman"/>
              </a:rPr>
              <a:t> </a:t>
            </a:r>
            <a:r>
              <a:rPr sz="955" spc="-3" dirty="0">
                <a:solidFill>
                  <a:prstClr val="black"/>
                </a:solidFill>
                <a:latin typeface="Times New Roman"/>
                <a:cs typeface="Times New Roman"/>
              </a:rPr>
              <a:t>itself.</a:t>
            </a:r>
            <a:endParaRPr sz="955">
              <a:solidFill>
                <a:prstClr val="black"/>
              </a:solidFill>
              <a:latin typeface="Times New Roman"/>
              <a:cs typeface="Times New Roman"/>
            </a:endParaRPr>
          </a:p>
          <a:p>
            <a:pPr defTabSz="623438">
              <a:spcBef>
                <a:spcPts val="7"/>
              </a:spcBef>
            </a:pPr>
            <a:endParaRPr sz="920">
              <a:solidFill>
                <a:prstClr val="black"/>
              </a:solidFill>
              <a:latin typeface="Times New Roman"/>
              <a:cs typeface="Times New Roman"/>
            </a:endParaRPr>
          </a:p>
          <a:p>
            <a:pPr marL="328604" marR="29440" defTabSz="623438">
              <a:lnSpc>
                <a:spcPct val="95900"/>
              </a:lnSpc>
              <a:spcBef>
                <a:spcPts val="3"/>
              </a:spcBef>
            </a:pPr>
            <a:r>
              <a:rPr sz="955" spc="-3" dirty="0">
                <a:solidFill>
                  <a:prstClr val="black"/>
                </a:solidFill>
                <a:latin typeface="Times New Roman"/>
                <a:cs typeface="Times New Roman"/>
              </a:rPr>
              <a:t>Formerly, </a:t>
            </a:r>
            <a:r>
              <a:rPr sz="955" dirty="0">
                <a:solidFill>
                  <a:prstClr val="black"/>
                </a:solidFill>
                <a:latin typeface="Times New Roman"/>
                <a:cs typeface="Times New Roman"/>
              </a:rPr>
              <a:t>the </a:t>
            </a:r>
            <a:r>
              <a:rPr sz="955" spc="-3" dirty="0">
                <a:solidFill>
                  <a:prstClr val="black"/>
                </a:solidFill>
                <a:latin typeface="Times New Roman"/>
                <a:cs typeface="Times New Roman"/>
              </a:rPr>
              <a:t>Bill</a:t>
            </a:r>
            <a:r>
              <a:rPr sz="955" spc="3" dirty="0">
                <a:solidFill>
                  <a:prstClr val="black"/>
                </a:solidFill>
                <a:latin typeface="Times New Roman"/>
                <a:cs typeface="Times New Roman"/>
              </a:rPr>
              <a:t> </a:t>
            </a:r>
            <a:r>
              <a:rPr sz="955" dirty="0">
                <a:solidFill>
                  <a:prstClr val="black"/>
                </a:solidFill>
                <a:latin typeface="Times New Roman"/>
                <a:cs typeface="Times New Roman"/>
              </a:rPr>
              <a:t>of</a:t>
            </a:r>
            <a:r>
              <a:rPr sz="955" spc="-10" dirty="0">
                <a:solidFill>
                  <a:prstClr val="black"/>
                </a:solidFill>
                <a:latin typeface="Times New Roman"/>
                <a:cs typeface="Times New Roman"/>
              </a:rPr>
              <a:t> </a:t>
            </a:r>
            <a:r>
              <a:rPr sz="955" dirty="0">
                <a:solidFill>
                  <a:prstClr val="black"/>
                </a:solidFill>
                <a:latin typeface="Times New Roman"/>
                <a:cs typeface="Times New Roman"/>
              </a:rPr>
              <a:t>Rights</a:t>
            </a:r>
            <a:r>
              <a:rPr sz="955" spc="-3" dirty="0">
                <a:solidFill>
                  <a:prstClr val="black"/>
                </a:solidFill>
                <a:latin typeface="Times New Roman"/>
                <a:cs typeface="Times New Roman"/>
              </a:rPr>
              <a:t> was</a:t>
            </a:r>
            <a:r>
              <a:rPr sz="955" spc="3" dirty="0">
                <a:solidFill>
                  <a:prstClr val="black"/>
                </a:solidFill>
                <a:latin typeface="Times New Roman"/>
                <a:cs typeface="Times New Roman"/>
              </a:rPr>
              <a:t> </a:t>
            </a:r>
            <a:r>
              <a:rPr sz="955" spc="-3" dirty="0">
                <a:solidFill>
                  <a:prstClr val="black"/>
                </a:solidFill>
                <a:latin typeface="Times New Roman"/>
                <a:cs typeface="Times New Roman"/>
              </a:rPr>
              <a:t>limited</a:t>
            </a:r>
            <a:r>
              <a:rPr sz="955" dirty="0">
                <a:solidFill>
                  <a:prstClr val="black"/>
                </a:solidFill>
                <a:latin typeface="Times New Roman"/>
                <a:cs typeface="Times New Roman"/>
              </a:rPr>
              <a:t> </a:t>
            </a:r>
            <a:r>
              <a:rPr sz="955" spc="-3" dirty="0">
                <a:solidFill>
                  <a:prstClr val="black"/>
                </a:solidFill>
                <a:latin typeface="Times New Roman"/>
                <a:cs typeface="Times New Roman"/>
              </a:rPr>
              <a:t>by its</a:t>
            </a:r>
            <a:r>
              <a:rPr sz="955" spc="3" dirty="0">
                <a:solidFill>
                  <a:prstClr val="black"/>
                </a:solidFill>
                <a:latin typeface="Times New Roman"/>
                <a:cs typeface="Times New Roman"/>
              </a:rPr>
              <a:t> </a:t>
            </a:r>
            <a:r>
              <a:rPr sz="955" spc="-3" dirty="0">
                <a:solidFill>
                  <a:prstClr val="black"/>
                </a:solidFill>
                <a:latin typeface="Times New Roman"/>
                <a:cs typeface="Times New Roman"/>
              </a:rPr>
              <a:t>terms</a:t>
            </a:r>
            <a:r>
              <a:rPr sz="955" spc="-7" dirty="0">
                <a:solidFill>
                  <a:prstClr val="black"/>
                </a:solidFill>
                <a:latin typeface="Times New Roman"/>
                <a:cs typeface="Times New Roman"/>
              </a:rPr>
              <a:t> </a:t>
            </a:r>
            <a:r>
              <a:rPr sz="955" dirty="0">
                <a:solidFill>
                  <a:prstClr val="black"/>
                </a:solidFill>
                <a:latin typeface="Times New Roman"/>
                <a:cs typeface="Times New Roman"/>
              </a:rPr>
              <a:t>to</a:t>
            </a:r>
            <a:r>
              <a:rPr sz="955" spc="-3" dirty="0">
                <a:solidFill>
                  <a:prstClr val="black"/>
                </a:solidFill>
                <a:latin typeface="Times New Roman"/>
                <a:cs typeface="Times New Roman"/>
              </a:rPr>
              <a:t> </a:t>
            </a:r>
            <a:r>
              <a:rPr sz="955" i="1" dirty="0">
                <a:solidFill>
                  <a:prstClr val="black"/>
                </a:solidFill>
                <a:latin typeface="Times New Roman"/>
                <a:cs typeface="Times New Roman"/>
              </a:rPr>
              <a:t>the </a:t>
            </a:r>
            <a:r>
              <a:rPr sz="955" i="1" spc="-3" dirty="0">
                <a:solidFill>
                  <a:prstClr val="black"/>
                </a:solidFill>
                <a:latin typeface="Times New Roman"/>
                <a:cs typeface="Times New Roman"/>
              </a:rPr>
              <a:t>Federal </a:t>
            </a:r>
            <a:r>
              <a:rPr sz="955" i="1" dirty="0">
                <a:solidFill>
                  <a:prstClr val="black"/>
                </a:solidFill>
                <a:latin typeface="Times New Roman"/>
                <a:cs typeface="Times New Roman"/>
              </a:rPr>
              <a:t> </a:t>
            </a:r>
            <a:r>
              <a:rPr sz="955" i="1" spc="-3" dirty="0">
                <a:solidFill>
                  <a:prstClr val="black"/>
                </a:solidFill>
                <a:latin typeface="Times New Roman"/>
                <a:cs typeface="Times New Roman"/>
              </a:rPr>
              <a:t>Government</a:t>
            </a:r>
            <a:r>
              <a:rPr sz="955" spc="-3" dirty="0">
                <a:solidFill>
                  <a:prstClr val="black"/>
                </a:solidFill>
                <a:latin typeface="Times New Roman"/>
                <a:cs typeface="Times New Roman"/>
              </a:rPr>
              <a:t>. </a:t>
            </a:r>
            <a:r>
              <a:rPr sz="955" i="1" spc="-3" dirty="0">
                <a:solidFill>
                  <a:prstClr val="black"/>
                </a:solidFill>
                <a:latin typeface="Times New Roman"/>
                <a:cs typeface="Times New Roman"/>
              </a:rPr>
              <a:t>Barron </a:t>
            </a:r>
            <a:r>
              <a:rPr sz="955" i="1" dirty="0">
                <a:solidFill>
                  <a:prstClr val="black"/>
                </a:solidFill>
                <a:latin typeface="Times New Roman"/>
                <a:cs typeface="Times New Roman"/>
              </a:rPr>
              <a:t>v. </a:t>
            </a:r>
            <a:r>
              <a:rPr sz="955" i="1" spc="-3" dirty="0">
                <a:solidFill>
                  <a:prstClr val="black"/>
                </a:solidFill>
                <a:latin typeface="Times New Roman"/>
                <a:cs typeface="Times New Roman"/>
              </a:rPr>
              <a:t>Baltimore, </a:t>
            </a:r>
            <a:r>
              <a:rPr sz="955" i="1" dirty="0">
                <a:solidFill>
                  <a:prstClr val="black"/>
                </a:solidFill>
                <a:latin typeface="Times New Roman"/>
                <a:cs typeface="Times New Roman"/>
              </a:rPr>
              <a:t>7 </a:t>
            </a:r>
            <a:r>
              <a:rPr sz="955" i="1" spc="-3" dirty="0">
                <a:solidFill>
                  <a:prstClr val="black"/>
                </a:solidFill>
                <a:latin typeface="Times New Roman"/>
                <a:cs typeface="Times New Roman"/>
              </a:rPr>
              <a:t>Peters </a:t>
            </a:r>
            <a:r>
              <a:rPr sz="955" i="1" dirty="0">
                <a:solidFill>
                  <a:prstClr val="black"/>
                </a:solidFill>
                <a:latin typeface="Times New Roman"/>
                <a:cs typeface="Times New Roman"/>
              </a:rPr>
              <a:t>243 </a:t>
            </a:r>
            <a:r>
              <a:rPr sz="955" i="1" spc="-3" dirty="0">
                <a:solidFill>
                  <a:prstClr val="black"/>
                </a:solidFill>
                <a:latin typeface="Times New Roman"/>
                <a:cs typeface="Times New Roman"/>
              </a:rPr>
              <a:t>(1833)</a:t>
            </a:r>
            <a:r>
              <a:rPr sz="955" spc="-3" dirty="0">
                <a:solidFill>
                  <a:prstClr val="black"/>
                </a:solidFill>
                <a:latin typeface="Times New Roman"/>
                <a:cs typeface="Times New Roman"/>
              </a:rPr>
              <a:t>. </a:t>
            </a:r>
            <a:r>
              <a:rPr sz="955" dirty="0">
                <a:solidFill>
                  <a:prstClr val="black"/>
                </a:solidFill>
                <a:latin typeface="Times New Roman"/>
                <a:cs typeface="Times New Roman"/>
              </a:rPr>
              <a:t>Over the </a:t>
            </a:r>
            <a:r>
              <a:rPr sz="955" spc="3" dirty="0">
                <a:solidFill>
                  <a:prstClr val="black"/>
                </a:solidFill>
                <a:latin typeface="Times New Roman"/>
                <a:cs typeface="Times New Roman"/>
              </a:rPr>
              <a:t> </a:t>
            </a:r>
            <a:r>
              <a:rPr sz="955" dirty="0">
                <a:solidFill>
                  <a:prstClr val="black"/>
                </a:solidFill>
                <a:latin typeface="Times New Roman"/>
                <a:cs typeface="Times New Roman"/>
              </a:rPr>
              <a:t>course of </a:t>
            </a:r>
            <a:r>
              <a:rPr sz="955" spc="3" dirty="0">
                <a:solidFill>
                  <a:prstClr val="black"/>
                </a:solidFill>
                <a:latin typeface="Times New Roman"/>
                <a:cs typeface="Times New Roman"/>
              </a:rPr>
              <a:t>the </a:t>
            </a:r>
            <a:r>
              <a:rPr sz="955" spc="-3" dirty="0">
                <a:solidFill>
                  <a:prstClr val="black"/>
                </a:solidFill>
                <a:latin typeface="Times New Roman"/>
                <a:cs typeface="Times New Roman"/>
              </a:rPr>
              <a:t>20</a:t>
            </a:r>
            <a:r>
              <a:rPr sz="920" spc="-5" baseline="30864" dirty="0">
                <a:solidFill>
                  <a:prstClr val="black"/>
                </a:solidFill>
                <a:latin typeface="Times New Roman"/>
                <a:cs typeface="Times New Roman"/>
              </a:rPr>
              <a:t>th</a:t>
            </a:r>
            <a:r>
              <a:rPr sz="920" baseline="30864" dirty="0">
                <a:solidFill>
                  <a:prstClr val="black"/>
                </a:solidFill>
                <a:latin typeface="Times New Roman"/>
                <a:cs typeface="Times New Roman"/>
              </a:rPr>
              <a:t> </a:t>
            </a:r>
            <a:r>
              <a:rPr sz="955" spc="-3" dirty="0">
                <a:solidFill>
                  <a:prstClr val="black"/>
                </a:solidFill>
                <a:latin typeface="Times New Roman"/>
                <a:cs typeface="Times New Roman"/>
              </a:rPr>
              <a:t>Century, federal jurisprudence about </a:t>
            </a:r>
            <a:r>
              <a:rPr sz="955" dirty="0">
                <a:solidFill>
                  <a:prstClr val="black"/>
                </a:solidFill>
                <a:latin typeface="Times New Roman"/>
                <a:cs typeface="Times New Roman"/>
              </a:rPr>
              <a:t>the </a:t>
            </a:r>
            <a:r>
              <a:rPr sz="955" spc="-3" dirty="0">
                <a:solidFill>
                  <a:prstClr val="black"/>
                </a:solidFill>
                <a:latin typeface="Times New Roman"/>
                <a:cs typeface="Times New Roman"/>
              </a:rPr>
              <a:t>First, </a:t>
            </a:r>
            <a:r>
              <a:rPr sz="955" dirty="0">
                <a:solidFill>
                  <a:prstClr val="black"/>
                </a:solidFill>
                <a:latin typeface="Times New Roman"/>
                <a:cs typeface="Times New Roman"/>
              </a:rPr>
              <a:t> </a:t>
            </a:r>
            <a:r>
              <a:rPr sz="955" spc="-3" dirty="0">
                <a:solidFill>
                  <a:prstClr val="black"/>
                </a:solidFill>
                <a:latin typeface="Times New Roman"/>
                <a:cs typeface="Times New Roman"/>
              </a:rPr>
              <a:t>Second,</a:t>
            </a:r>
            <a:r>
              <a:rPr sz="955" dirty="0">
                <a:solidFill>
                  <a:prstClr val="black"/>
                </a:solidFill>
                <a:latin typeface="Times New Roman"/>
                <a:cs typeface="Times New Roman"/>
              </a:rPr>
              <a:t> </a:t>
            </a:r>
            <a:r>
              <a:rPr sz="955" spc="-3" dirty="0">
                <a:solidFill>
                  <a:prstClr val="black"/>
                </a:solidFill>
                <a:latin typeface="Times New Roman"/>
                <a:cs typeface="Times New Roman"/>
              </a:rPr>
              <a:t>Fourth,</a:t>
            </a:r>
            <a:r>
              <a:rPr sz="955" dirty="0">
                <a:solidFill>
                  <a:prstClr val="black"/>
                </a:solidFill>
                <a:latin typeface="Times New Roman"/>
                <a:cs typeface="Times New Roman"/>
              </a:rPr>
              <a:t> </a:t>
            </a:r>
            <a:r>
              <a:rPr sz="955" spc="-3" dirty="0">
                <a:solidFill>
                  <a:prstClr val="black"/>
                </a:solidFill>
                <a:latin typeface="Times New Roman"/>
                <a:cs typeface="Times New Roman"/>
              </a:rPr>
              <a:t>and Sixth</a:t>
            </a:r>
            <a:r>
              <a:rPr sz="955" spc="10" dirty="0">
                <a:solidFill>
                  <a:prstClr val="black"/>
                </a:solidFill>
                <a:latin typeface="Times New Roman"/>
                <a:cs typeface="Times New Roman"/>
              </a:rPr>
              <a:t> </a:t>
            </a:r>
            <a:r>
              <a:rPr sz="955" spc="-3" dirty="0">
                <a:solidFill>
                  <a:prstClr val="black"/>
                </a:solidFill>
                <a:latin typeface="Times New Roman"/>
                <a:cs typeface="Times New Roman"/>
              </a:rPr>
              <a:t>Amendments</a:t>
            </a:r>
            <a:r>
              <a:rPr sz="955" dirty="0">
                <a:solidFill>
                  <a:prstClr val="black"/>
                </a:solidFill>
                <a:latin typeface="Times New Roman"/>
                <a:cs typeface="Times New Roman"/>
              </a:rPr>
              <a:t> </a:t>
            </a:r>
            <a:r>
              <a:rPr sz="955" spc="-3" dirty="0">
                <a:solidFill>
                  <a:prstClr val="black"/>
                </a:solidFill>
                <a:latin typeface="Times New Roman"/>
                <a:cs typeface="Times New Roman"/>
              </a:rPr>
              <a:t>were</a:t>
            </a:r>
            <a:r>
              <a:rPr sz="955" dirty="0">
                <a:solidFill>
                  <a:prstClr val="black"/>
                </a:solidFill>
                <a:latin typeface="Times New Roman"/>
                <a:cs typeface="Times New Roman"/>
              </a:rPr>
              <a:t> </a:t>
            </a:r>
            <a:r>
              <a:rPr sz="955" spc="-3" dirty="0">
                <a:solidFill>
                  <a:prstClr val="black"/>
                </a:solidFill>
                <a:latin typeface="Times New Roman"/>
                <a:cs typeface="Times New Roman"/>
              </a:rPr>
              <a:t>fully</a:t>
            </a:r>
            <a:r>
              <a:rPr sz="955" spc="7" dirty="0">
                <a:solidFill>
                  <a:prstClr val="black"/>
                </a:solidFill>
                <a:latin typeface="Times New Roman"/>
                <a:cs typeface="Times New Roman"/>
              </a:rPr>
              <a:t> </a:t>
            </a:r>
            <a:r>
              <a:rPr sz="955" spc="-3" dirty="0">
                <a:solidFill>
                  <a:prstClr val="black"/>
                </a:solidFill>
                <a:latin typeface="Times New Roman"/>
                <a:cs typeface="Times New Roman"/>
              </a:rPr>
              <a:t>incorporated</a:t>
            </a:r>
            <a:r>
              <a:rPr sz="955" dirty="0">
                <a:solidFill>
                  <a:prstClr val="black"/>
                </a:solidFill>
                <a:latin typeface="Times New Roman"/>
                <a:cs typeface="Times New Roman"/>
              </a:rPr>
              <a:t> into </a:t>
            </a:r>
            <a:r>
              <a:rPr sz="955" spc="3" dirty="0">
                <a:solidFill>
                  <a:prstClr val="black"/>
                </a:solidFill>
                <a:latin typeface="Times New Roman"/>
                <a:cs typeface="Times New Roman"/>
              </a:rPr>
              <a:t> the </a:t>
            </a:r>
            <a:r>
              <a:rPr sz="955" dirty="0">
                <a:solidFill>
                  <a:prstClr val="black"/>
                </a:solidFill>
                <a:latin typeface="Times New Roman"/>
                <a:cs typeface="Times New Roman"/>
              </a:rPr>
              <a:t>Due </a:t>
            </a:r>
            <a:r>
              <a:rPr sz="955" spc="-3" dirty="0">
                <a:solidFill>
                  <a:prstClr val="black"/>
                </a:solidFill>
                <a:latin typeface="Times New Roman"/>
                <a:cs typeface="Times New Roman"/>
              </a:rPr>
              <a:t>Process Clause </a:t>
            </a:r>
            <a:r>
              <a:rPr sz="955" dirty="0">
                <a:solidFill>
                  <a:prstClr val="black"/>
                </a:solidFill>
                <a:latin typeface="Times New Roman"/>
                <a:cs typeface="Times New Roman"/>
              </a:rPr>
              <a:t>of the </a:t>
            </a:r>
            <a:r>
              <a:rPr sz="955" spc="-3" dirty="0">
                <a:solidFill>
                  <a:prstClr val="black"/>
                </a:solidFill>
                <a:latin typeface="Times New Roman"/>
                <a:cs typeface="Times New Roman"/>
              </a:rPr>
              <a:t>Fourteenth </a:t>
            </a:r>
            <a:r>
              <a:rPr sz="955" dirty="0">
                <a:solidFill>
                  <a:prstClr val="black"/>
                </a:solidFill>
                <a:latin typeface="Times New Roman"/>
                <a:cs typeface="Times New Roman"/>
              </a:rPr>
              <a:t>Amendment. </a:t>
            </a:r>
            <a:r>
              <a:rPr sz="955" spc="3" dirty="0">
                <a:solidFill>
                  <a:prstClr val="black"/>
                </a:solidFill>
                <a:latin typeface="Times New Roman"/>
                <a:cs typeface="Times New Roman"/>
              </a:rPr>
              <a:t>The </a:t>
            </a:r>
            <a:r>
              <a:rPr sz="955" spc="-7" dirty="0">
                <a:solidFill>
                  <a:prstClr val="black"/>
                </a:solidFill>
                <a:latin typeface="Times New Roman"/>
                <a:cs typeface="Times New Roman"/>
              </a:rPr>
              <a:t>Fifth </a:t>
            </a:r>
            <a:r>
              <a:rPr sz="955" spc="-3" dirty="0">
                <a:solidFill>
                  <a:prstClr val="black"/>
                </a:solidFill>
                <a:latin typeface="Times New Roman"/>
                <a:cs typeface="Times New Roman"/>
              </a:rPr>
              <a:t>and </a:t>
            </a:r>
            <a:r>
              <a:rPr sz="955" dirty="0">
                <a:solidFill>
                  <a:prstClr val="black"/>
                </a:solidFill>
                <a:latin typeface="Times New Roman"/>
                <a:cs typeface="Times New Roman"/>
              </a:rPr>
              <a:t> </a:t>
            </a:r>
            <a:r>
              <a:rPr sz="955" spc="-3" dirty="0">
                <a:solidFill>
                  <a:prstClr val="black"/>
                </a:solidFill>
                <a:latin typeface="Times New Roman"/>
                <a:cs typeface="Times New Roman"/>
              </a:rPr>
              <a:t>Eighth</a:t>
            </a:r>
            <a:r>
              <a:rPr sz="955" spc="3" dirty="0">
                <a:solidFill>
                  <a:prstClr val="black"/>
                </a:solidFill>
                <a:latin typeface="Times New Roman"/>
                <a:cs typeface="Times New Roman"/>
              </a:rPr>
              <a:t> </a:t>
            </a:r>
            <a:r>
              <a:rPr sz="955" spc="-3" dirty="0">
                <a:solidFill>
                  <a:prstClr val="black"/>
                </a:solidFill>
                <a:latin typeface="Times New Roman"/>
                <a:cs typeface="Times New Roman"/>
              </a:rPr>
              <a:t>were</a:t>
            </a:r>
            <a:r>
              <a:rPr sz="955" spc="-7" dirty="0">
                <a:solidFill>
                  <a:prstClr val="black"/>
                </a:solidFill>
                <a:latin typeface="Times New Roman"/>
                <a:cs typeface="Times New Roman"/>
              </a:rPr>
              <a:t> </a:t>
            </a:r>
            <a:r>
              <a:rPr sz="955" spc="-3" dirty="0">
                <a:solidFill>
                  <a:prstClr val="black"/>
                </a:solidFill>
                <a:latin typeface="Times New Roman"/>
                <a:cs typeface="Times New Roman"/>
              </a:rPr>
              <a:t>partially</a:t>
            </a:r>
            <a:r>
              <a:rPr sz="955" dirty="0">
                <a:solidFill>
                  <a:prstClr val="black"/>
                </a:solidFill>
                <a:latin typeface="Times New Roman"/>
                <a:cs typeface="Times New Roman"/>
              </a:rPr>
              <a:t> </a:t>
            </a:r>
            <a:r>
              <a:rPr sz="955" spc="-3" dirty="0">
                <a:solidFill>
                  <a:prstClr val="black"/>
                </a:solidFill>
                <a:latin typeface="Times New Roman"/>
                <a:cs typeface="Times New Roman"/>
              </a:rPr>
              <a:t>incorporated.</a:t>
            </a:r>
            <a:r>
              <a:rPr sz="955" spc="-10" dirty="0">
                <a:solidFill>
                  <a:prstClr val="black"/>
                </a:solidFill>
                <a:latin typeface="Times New Roman"/>
                <a:cs typeface="Times New Roman"/>
              </a:rPr>
              <a:t> </a:t>
            </a:r>
            <a:r>
              <a:rPr sz="955" dirty="0">
                <a:solidFill>
                  <a:prstClr val="black"/>
                </a:solidFill>
                <a:latin typeface="Times New Roman"/>
                <a:cs typeface="Times New Roman"/>
              </a:rPr>
              <a:t>The</a:t>
            </a:r>
            <a:r>
              <a:rPr sz="955" spc="3" dirty="0">
                <a:solidFill>
                  <a:prstClr val="black"/>
                </a:solidFill>
                <a:latin typeface="Times New Roman"/>
                <a:cs typeface="Times New Roman"/>
              </a:rPr>
              <a:t> </a:t>
            </a:r>
            <a:r>
              <a:rPr sz="955" spc="-3" dirty="0">
                <a:solidFill>
                  <a:prstClr val="black"/>
                </a:solidFill>
                <a:latin typeface="Times New Roman"/>
                <a:cs typeface="Times New Roman"/>
              </a:rPr>
              <a:t>Seventh</a:t>
            </a:r>
            <a:r>
              <a:rPr sz="955" spc="7" dirty="0">
                <a:solidFill>
                  <a:prstClr val="black"/>
                </a:solidFill>
                <a:latin typeface="Times New Roman"/>
                <a:cs typeface="Times New Roman"/>
              </a:rPr>
              <a:t> </a:t>
            </a:r>
            <a:r>
              <a:rPr sz="955" spc="-3" dirty="0">
                <a:solidFill>
                  <a:prstClr val="black"/>
                </a:solidFill>
                <a:latin typeface="Times New Roman"/>
                <a:cs typeface="Times New Roman"/>
              </a:rPr>
              <a:t>(right</a:t>
            </a:r>
            <a:r>
              <a:rPr sz="955" dirty="0">
                <a:solidFill>
                  <a:prstClr val="black"/>
                </a:solidFill>
                <a:latin typeface="Times New Roman"/>
                <a:cs typeface="Times New Roman"/>
              </a:rPr>
              <a:t> to</a:t>
            </a:r>
            <a:r>
              <a:rPr sz="955" spc="-3" dirty="0">
                <a:solidFill>
                  <a:prstClr val="black"/>
                </a:solidFill>
                <a:latin typeface="Times New Roman"/>
                <a:cs typeface="Times New Roman"/>
              </a:rPr>
              <a:t> </a:t>
            </a:r>
            <a:r>
              <a:rPr sz="955" dirty="0">
                <a:solidFill>
                  <a:prstClr val="black"/>
                </a:solidFill>
                <a:latin typeface="Times New Roman"/>
                <a:cs typeface="Times New Roman"/>
              </a:rPr>
              <a:t>a</a:t>
            </a:r>
            <a:r>
              <a:rPr sz="955" spc="3" dirty="0">
                <a:solidFill>
                  <a:prstClr val="black"/>
                </a:solidFill>
                <a:latin typeface="Times New Roman"/>
                <a:cs typeface="Times New Roman"/>
              </a:rPr>
              <a:t> </a:t>
            </a:r>
            <a:r>
              <a:rPr sz="955" spc="-3" dirty="0">
                <a:solidFill>
                  <a:prstClr val="black"/>
                </a:solidFill>
                <a:latin typeface="Times New Roman"/>
                <a:cs typeface="Times New Roman"/>
              </a:rPr>
              <a:t>civil </a:t>
            </a:r>
            <a:r>
              <a:rPr sz="955" dirty="0">
                <a:solidFill>
                  <a:prstClr val="black"/>
                </a:solidFill>
                <a:latin typeface="Times New Roman"/>
                <a:cs typeface="Times New Roman"/>
              </a:rPr>
              <a:t>jury </a:t>
            </a:r>
            <a:r>
              <a:rPr sz="955" spc="3" dirty="0">
                <a:solidFill>
                  <a:prstClr val="black"/>
                </a:solidFill>
                <a:latin typeface="Times New Roman"/>
                <a:cs typeface="Times New Roman"/>
              </a:rPr>
              <a:t> </a:t>
            </a:r>
            <a:r>
              <a:rPr sz="955" dirty="0">
                <a:solidFill>
                  <a:prstClr val="black"/>
                </a:solidFill>
                <a:latin typeface="Times New Roman"/>
                <a:cs typeface="Times New Roman"/>
              </a:rPr>
              <a:t>trial)</a:t>
            </a:r>
            <a:r>
              <a:rPr sz="955" spc="-10" dirty="0">
                <a:solidFill>
                  <a:prstClr val="black"/>
                </a:solidFill>
                <a:latin typeface="Times New Roman"/>
                <a:cs typeface="Times New Roman"/>
              </a:rPr>
              <a:t> </a:t>
            </a:r>
            <a:r>
              <a:rPr sz="955" dirty="0">
                <a:solidFill>
                  <a:prstClr val="black"/>
                </a:solidFill>
                <a:latin typeface="Times New Roman"/>
                <a:cs typeface="Times New Roman"/>
              </a:rPr>
              <a:t>is</a:t>
            </a:r>
            <a:r>
              <a:rPr sz="955" spc="-7" dirty="0">
                <a:solidFill>
                  <a:prstClr val="black"/>
                </a:solidFill>
                <a:latin typeface="Times New Roman"/>
                <a:cs typeface="Times New Roman"/>
              </a:rPr>
              <a:t> </a:t>
            </a:r>
            <a:r>
              <a:rPr sz="955" dirty="0">
                <a:solidFill>
                  <a:prstClr val="black"/>
                </a:solidFill>
                <a:latin typeface="Times New Roman"/>
                <a:cs typeface="Times New Roman"/>
              </a:rPr>
              <a:t>not</a:t>
            </a:r>
            <a:r>
              <a:rPr sz="955" spc="3" dirty="0">
                <a:solidFill>
                  <a:prstClr val="black"/>
                </a:solidFill>
                <a:latin typeface="Times New Roman"/>
                <a:cs typeface="Times New Roman"/>
              </a:rPr>
              <a:t> </a:t>
            </a:r>
            <a:r>
              <a:rPr sz="955" spc="-3" dirty="0">
                <a:solidFill>
                  <a:prstClr val="black"/>
                </a:solidFill>
                <a:latin typeface="Times New Roman"/>
                <a:cs typeface="Times New Roman"/>
              </a:rPr>
              <a:t>incorporated, and</a:t>
            </a:r>
            <a:r>
              <a:rPr sz="955" dirty="0">
                <a:solidFill>
                  <a:prstClr val="black"/>
                </a:solidFill>
                <a:latin typeface="Times New Roman"/>
                <a:cs typeface="Times New Roman"/>
              </a:rPr>
              <a:t> </a:t>
            </a:r>
            <a:r>
              <a:rPr sz="955" spc="-3" dirty="0">
                <a:solidFill>
                  <a:prstClr val="black"/>
                </a:solidFill>
                <a:latin typeface="Times New Roman"/>
                <a:cs typeface="Times New Roman"/>
              </a:rPr>
              <a:t>there</a:t>
            </a:r>
            <a:r>
              <a:rPr sz="955" dirty="0">
                <a:solidFill>
                  <a:prstClr val="black"/>
                </a:solidFill>
                <a:latin typeface="Times New Roman"/>
                <a:cs typeface="Times New Roman"/>
              </a:rPr>
              <a:t> </a:t>
            </a:r>
            <a:r>
              <a:rPr sz="955" spc="-3" dirty="0">
                <a:solidFill>
                  <a:prstClr val="black"/>
                </a:solidFill>
                <a:latin typeface="Times New Roman"/>
                <a:cs typeface="Times New Roman"/>
              </a:rPr>
              <a:t>is</a:t>
            </a:r>
            <a:r>
              <a:rPr sz="955" dirty="0">
                <a:solidFill>
                  <a:prstClr val="black"/>
                </a:solidFill>
                <a:latin typeface="Times New Roman"/>
                <a:cs typeface="Times New Roman"/>
              </a:rPr>
              <a:t> </a:t>
            </a:r>
            <a:r>
              <a:rPr sz="955" spc="-3" dirty="0">
                <a:solidFill>
                  <a:prstClr val="black"/>
                </a:solidFill>
                <a:latin typeface="Times New Roman"/>
                <a:cs typeface="Times New Roman"/>
              </a:rPr>
              <a:t>no</a:t>
            </a:r>
            <a:r>
              <a:rPr sz="955" spc="3" dirty="0">
                <a:solidFill>
                  <a:prstClr val="black"/>
                </a:solidFill>
                <a:latin typeface="Times New Roman"/>
                <a:cs typeface="Times New Roman"/>
              </a:rPr>
              <a:t> </a:t>
            </a:r>
            <a:r>
              <a:rPr sz="955" spc="-3" dirty="0">
                <a:solidFill>
                  <a:prstClr val="black"/>
                </a:solidFill>
                <a:latin typeface="Times New Roman"/>
                <a:cs typeface="Times New Roman"/>
              </a:rPr>
              <a:t>case about</a:t>
            </a:r>
            <a:r>
              <a:rPr sz="955" spc="-7" dirty="0">
                <a:solidFill>
                  <a:prstClr val="black"/>
                </a:solidFill>
                <a:latin typeface="Times New Roman"/>
                <a:cs typeface="Times New Roman"/>
              </a:rPr>
              <a:t> </a:t>
            </a:r>
            <a:r>
              <a:rPr sz="955" dirty="0">
                <a:solidFill>
                  <a:prstClr val="black"/>
                </a:solidFill>
                <a:latin typeface="Times New Roman"/>
                <a:cs typeface="Times New Roman"/>
              </a:rPr>
              <a:t>the </a:t>
            </a:r>
            <a:r>
              <a:rPr sz="955" spc="-3" dirty="0">
                <a:solidFill>
                  <a:prstClr val="black"/>
                </a:solidFill>
                <a:latin typeface="Times New Roman"/>
                <a:cs typeface="Times New Roman"/>
              </a:rPr>
              <a:t>Third </a:t>
            </a:r>
            <a:r>
              <a:rPr sz="955" dirty="0">
                <a:solidFill>
                  <a:prstClr val="black"/>
                </a:solidFill>
                <a:latin typeface="Times New Roman"/>
                <a:cs typeface="Times New Roman"/>
              </a:rPr>
              <a:t> </a:t>
            </a:r>
            <a:r>
              <a:rPr sz="955" spc="-3" dirty="0">
                <a:solidFill>
                  <a:prstClr val="black"/>
                </a:solidFill>
                <a:latin typeface="Times New Roman"/>
                <a:cs typeface="Times New Roman"/>
              </a:rPr>
              <a:t>Amendment.</a:t>
            </a:r>
            <a:r>
              <a:rPr sz="955" spc="-10" dirty="0">
                <a:solidFill>
                  <a:prstClr val="black"/>
                </a:solidFill>
                <a:latin typeface="Times New Roman"/>
                <a:cs typeface="Times New Roman"/>
              </a:rPr>
              <a:t> </a:t>
            </a:r>
            <a:r>
              <a:rPr sz="955" spc="3" dirty="0">
                <a:solidFill>
                  <a:prstClr val="black"/>
                </a:solidFill>
                <a:latin typeface="Times New Roman"/>
                <a:cs typeface="Times New Roman"/>
              </a:rPr>
              <a:t>The</a:t>
            </a:r>
            <a:r>
              <a:rPr sz="955" spc="-7" dirty="0">
                <a:solidFill>
                  <a:prstClr val="black"/>
                </a:solidFill>
                <a:latin typeface="Times New Roman"/>
                <a:cs typeface="Times New Roman"/>
              </a:rPr>
              <a:t> </a:t>
            </a:r>
            <a:r>
              <a:rPr sz="955" spc="-3" dirty="0">
                <a:solidFill>
                  <a:prstClr val="black"/>
                </a:solidFill>
                <a:latin typeface="Times New Roman"/>
                <a:cs typeface="Times New Roman"/>
              </a:rPr>
              <a:t>impact</a:t>
            </a:r>
            <a:r>
              <a:rPr sz="955" spc="10" dirty="0">
                <a:solidFill>
                  <a:prstClr val="black"/>
                </a:solidFill>
                <a:latin typeface="Times New Roman"/>
                <a:cs typeface="Times New Roman"/>
              </a:rPr>
              <a:t> </a:t>
            </a:r>
            <a:r>
              <a:rPr sz="955" spc="-3" dirty="0">
                <a:solidFill>
                  <a:prstClr val="black"/>
                </a:solidFill>
                <a:latin typeface="Times New Roman"/>
                <a:cs typeface="Times New Roman"/>
              </a:rPr>
              <a:t>is</a:t>
            </a:r>
            <a:r>
              <a:rPr sz="955" spc="3" dirty="0">
                <a:solidFill>
                  <a:prstClr val="black"/>
                </a:solidFill>
                <a:latin typeface="Times New Roman"/>
                <a:cs typeface="Times New Roman"/>
              </a:rPr>
              <a:t> </a:t>
            </a:r>
            <a:r>
              <a:rPr sz="955" spc="-3" dirty="0">
                <a:solidFill>
                  <a:prstClr val="black"/>
                </a:solidFill>
                <a:latin typeface="Times New Roman"/>
                <a:cs typeface="Times New Roman"/>
              </a:rPr>
              <a:t>to</a:t>
            </a:r>
            <a:r>
              <a:rPr sz="955" spc="3" dirty="0">
                <a:solidFill>
                  <a:prstClr val="black"/>
                </a:solidFill>
                <a:latin typeface="Times New Roman"/>
                <a:cs typeface="Times New Roman"/>
              </a:rPr>
              <a:t> </a:t>
            </a:r>
            <a:r>
              <a:rPr sz="955" spc="-3" dirty="0">
                <a:solidFill>
                  <a:prstClr val="black"/>
                </a:solidFill>
                <a:latin typeface="Times New Roman"/>
                <a:cs typeface="Times New Roman"/>
              </a:rPr>
              <a:t>centralize</a:t>
            </a:r>
            <a:r>
              <a:rPr sz="955" dirty="0">
                <a:solidFill>
                  <a:prstClr val="black"/>
                </a:solidFill>
                <a:latin typeface="Times New Roman"/>
                <a:cs typeface="Times New Roman"/>
              </a:rPr>
              <a:t> </a:t>
            </a:r>
            <a:r>
              <a:rPr sz="955" spc="-3" dirty="0">
                <a:solidFill>
                  <a:prstClr val="black"/>
                </a:solidFill>
                <a:latin typeface="Times New Roman"/>
                <a:cs typeface="Times New Roman"/>
              </a:rPr>
              <a:t>civil</a:t>
            </a:r>
            <a:r>
              <a:rPr sz="955" spc="3" dirty="0">
                <a:solidFill>
                  <a:prstClr val="black"/>
                </a:solidFill>
                <a:latin typeface="Times New Roman"/>
                <a:cs typeface="Times New Roman"/>
              </a:rPr>
              <a:t> </a:t>
            </a:r>
            <a:r>
              <a:rPr sz="955" spc="-3" dirty="0">
                <a:solidFill>
                  <a:prstClr val="black"/>
                </a:solidFill>
                <a:latin typeface="Times New Roman"/>
                <a:cs typeface="Times New Roman"/>
              </a:rPr>
              <a:t>rights</a:t>
            </a:r>
            <a:r>
              <a:rPr sz="955" spc="3" dirty="0">
                <a:solidFill>
                  <a:prstClr val="black"/>
                </a:solidFill>
                <a:latin typeface="Times New Roman"/>
                <a:cs typeface="Times New Roman"/>
              </a:rPr>
              <a:t> </a:t>
            </a:r>
            <a:r>
              <a:rPr sz="955" spc="-3" dirty="0">
                <a:solidFill>
                  <a:prstClr val="black"/>
                </a:solidFill>
                <a:latin typeface="Times New Roman"/>
                <a:cs typeface="Times New Roman"/>
              </a:rPr>
              <a:t>laws</a:t>
            </a:r>
            <a:r>
              <a:rPr sz="955" spc="3" dirty="0">
                <a:solidFill>
                  <a:prstClr val="black"/>
                </a:solidFill>
                <a:latin typeface="Times New Roman"/>
                <a:cs typeface="Times New Roman"/>
              </a:rPr>
              <a:t> </a:t>
            </a:r>
            <a:r>
              <a:rPr sz="955" spc="-3" dirty="0">
                <a:solidFill>
                  <a:prstClr val="black"/>
                </a:solidFill>
                <a:latin typeface="Times New Roman"/>
                <a:cs typeface="Times New Roman"/>
              </a:rPr>
              <a:t>under</a:t>
            </a:r>
            <a:r>
              <a:rPr sz="955" spc="-7" dirty="0">
                <a:solidFill>
                  <a:prstClr val="black"/>
                </a:solidFill>
                <a:latin typeface="Times New Roman"/>
                <a:cs typeface="Times New Roman"/>
              </a:rPr>
              <a:t> </a:t>
            </a:r>
            <a:r>
              <a:rPr sz="955" dirty="0">
                <a:solidFill>
                  <a:prstClr val="black"/>
                </a:solidFill>
                <a:latin typeface="Times New Roman"/>
                <a:cs typeface="Times New Roman"/>
              </a:rPr>
              <a:t>federal </a:t>
            </a:r>
            <a:r>
              <a:rPr sz="955" spc="-228" dirty="0">
                <a:solidFill>
                  <a:prstClr val="black"/>
                </a:solidFill>
                <a:latin typeface="Times New Roman"/>
                <a:cs typeface="Times New Roman"/>
              </a:rPr>
              <a:t> </a:t>
            </a:r>
            <a:r>
              <a:rPr sz="955" spc="-3" dirty="0">
                <a:solidFill>
                  <a:prstClr val="black"/>
                </a:solidFill>
                <a:latin typeface="Times New Roman"/>
                <a:cs typeface="Times New Roman"/>
              </a:rPr>
              <a:t>Judicial control.</a:t>
            </a:r>
            <a:endParaRPr sz="955">
              <a:solidFill>
                <a:prstClr val="black"/>
              </a:solidFill>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8471" y="521074"/>
            <a:ext cx="8875059" cy="633279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1943</Words>
  <Application>Microsoft Office PowerPoint</Application>
  <PresentationFormat>Widescreen</PresentationFormat>
  <Paragraphs>144</Paragraphs>
  <Slides>12</Slides>
  <Notes>0</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25" baseType="lpstr">
      <vt:lpstr>Arial Unicode MS</vt:lpstr>
      <vt:lpstr>Arial</vt:lpstr>
      <vt:lpstr>Calibri</vt:lpstr>
      <vt:lpstr>Calibri Light</vt:lpstr>
      <vt:lpstr>Microsoft Sans Serif</vt:lpstr>
      <vt:lpstr>Parchment</vt:lpstr>
      <vt:lpstr>Times New Roman</vt:lpstr>
      <vt:lpstr>Verdana</vt:lpstr>
      <vt:lpstr>Office Theme</vt:lpstr>
      <vt:lpstr>1_Office Theme</vt:lpstr>
      <vt:lpstr>2_Office Theme</vt:lpstr>
      <vt:lpstr>3_Office Theme</vt:lpstr>
      <vt:lpstr>Acrobat Document</vt:lpstr>
      <vt:lpstr>  THE RELATIONSHIP BETWEEN THE U.S.GOVERNMENT  AND  THE SOVEREIGN STATES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Brown</dc:creator>
  <cp:lastModifiedBy>Catherine Brown</cp:lastModifiedBy>
  <cp:revision>26</cp:revision>
  <dcterms:created xsi:type="dcterms:W3CDTF">2021-06-15T15:17:44Z</dcterms:created>
  <dcterms:modified xsi:type="dcterms:W3CDTF">2022-07-26T16:13:54Z</dcterms:modified>
</cp:coreProperties>
</file>